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259" r:id="rId3"/>
    <p:sldId id="307" r:id="rId4"/>
    <p:sldId id="263" r:id="rId5"/>
    <p:sldId id="305" r:id="rId6"/>
    <p:sldId id="306" r:id="rId7"/>
    <p:sldId id="261" r:id="rId8"/>
    <p:sldId id="308" r:id="rId9"/>
    <p:sldId id="309" r:id="rId10"/>
    <p:sldId id="310" r:id="rId11"/>
    <p:sldId id="311" r:id="rId1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Titillium Web" panose="00000500000000000000" pitchFamily="2" charset="0"/>
      <p:regular r:id="rId15"/>
      <p:bold r:id="rId16"/>
      <p:italic r:id="rId17"/>
      <p:boldItalic r:id="rId18"/>
    </p:embeddedFont>
    <p:embeddedFont>
      <p:font typeface="Unica One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54416-6256-4F35-AD07-F70112A871B7}">
  <a:tblStyle styleId="{69054416-6256-4F35-AD07-F70112A871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d2ac5afd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d2ac5afd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46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d2ac5afd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ad2ac5afd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d2ac5afd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ad2ac5afd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8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ad2ac5afd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ad2ac5afd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ffec96cc2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ffec96cc2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68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d2ac5afd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d2ac5afd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d2ac5afd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d2ac5afd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447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d2ac5afd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d2ac5afd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25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d2ac5afd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d2ac5afd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24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759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50125" y="864975"/>
            <a:ext cx="4919100" cy="31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50125" y="3974950"/>
            <a:ext cx="4919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1559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525950" y="484700"/>
            <a:ext cx="8005200" cy="42540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064763" y="2355798"/>
            <a:ext cx="2934300" cy="6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064738" y="1525000"/>
            <a:ext cx="2934300" cy="9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64738" y="2930007"/>
            <a:ext cx="29343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t="12335" b="314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497075" y="1623050"/>
            <a:ext cx="406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497075" y="2254300"/>
            <a:ext cx="4062900" cy="15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17593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242200" y="3177525"/>
            <a:ext cx="4659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2242200" y="1434075"/>
            <a:ext cx="4659600" cy="17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355375" y="394050"/>
            <a:ext cx="8346300" cy="44352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1303813" y="2559075"/>
            <a:ext cx="19824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2"/>
          </p:nvPr>
        </p:nvSpPr>
        <p:spPr>
          <a:xfrm>
            <a:off x="1303813" y="3009852"/>
            <a:ext cx="1982400" cy="8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3"/>
          </p:nvPr>
        </p:nvSpPr>
        <p:spPr>
          <a:xfrm>
            <a:off x="3580795" y="3009852"/>
            <a:ext cx="1982400" cy="8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4"/>
          </p:nvPr>
        </p:nvSpPr>
        <p:spPr>
          <a:xfrm>
            <a:off x="5857778" y="3009852"/>
            <a:ext cx="1982400" cy="8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5"/>
          </p:nvPr>
        </p:nvSpPr>
        <p:spPr>
          <a:xfrm>
            <a:off x="3580795" y="2559075"/>
            <a:ext cx="19824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6"/>
          </p:nvPr>
        </p:nvSpPr>
        <p:spPr>
          <a:xfrm>
            <a:off x="5857778" y="2559075"/>
            <a:ext cx="19824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 rotWithShape="1">
          <a:blip r:embed="rId2">
            <a:alphaModFix/>
          </a:blip>
          <a:srcRect t="868" b="15603"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355375" y="394050"/>
            <a:ext cx="8346300" cy="44352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" name="Google Shape;193;p27"/>
          <p:cNvCxnSpPr/>
          <p:nvPr/>
        </p:nvCxnSpPr>
        <p:spPr>
          <a:xfrm>
            <a:off x="804000" y="7719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4" name="Google Shape;194;p27"/>
          <p:cNvCxnSpPr/>
          <p:nvPr/>
        </p:nvCxnSpPr>
        <p:spPr>
          <a:xfrm rot="10800000">
            <a:off x="8241525" y="26505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 rotWithShape="1">
          <a:blip r:embed="rId2">
            <a:alphaModFix/>
          </a:blip>
          <a:srcRect b="1759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28"/>
          <p:cNvCxnSpPr/>
          <p:nvPr/>
        </p:nvCxnSpPr>
        <p:spPr>
          <a:xfrm>
            <a:off x="1130575" y="8536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9" name="Google Shape;199;p28"/>
          <p:cNvCxnSpPr/>
          <p:nvPr/>
        </p:nvCxnSpPr>
        <p:spPr>
          <a:xfrm rot="10800000">
            <a:off x="7900100" y="24488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ica One"/>
              <a:buNone/>
              <a:defRPr sz="35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  <p:sldLayoutId id="2147483666" r:id="rId6"/>
    <p:sldLayoutId id="2147483673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1960835" y="1774768"/>
            <a:ext cx="4919100" cy="1187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fototransitor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2050125" y="3974950"/>
            <a:ext cx="4919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</a:t>
            </a:r>
            <a:r>
              <a:rPr lang="es" dirty="0"/>
              <a:t>dson Luis Rocha Rodríguez</a:t>
            </a:r>
            <a:endParaRPr dirty="0"/>
          </a:p>
        </p:txBody>
      </p:sp>
      <p:cxnSp>
        <p:nvCxnSpPr>
          <p:cNvPr id="212" name="Google Shape;212;p32"/>
          <p:cNvCxnSpPr/>
          <p:nvPr/>
        </p:nvCxnSpPr>
        <p:spPr>
          <a:xfrm>
            <a:off x="1130575" y="8536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3" name="Google Shape;213;p32"/>
          <p:cNvCxnSpPr/>
          <p:nvPr/>
        </p:nvCxnSpPr>
        <p:spPr>
          <a:xfrm rot="10800000">
            <a:off x="7900100" y="24488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32"/>
          <p:cNvSpPr/>
          <p:nvPr/>
        </p:nvSpPr>
        <p:spPr>
          <a:xfrm>
            <a:off x="6853250" y="3571850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32"/>
          <p:cNvGrpSpPr/>
          <p:nvPr/>
        </p:nvGrpSpPr>
        <p:grpSpPr>
          <a:xfrm>
            <a:off x="6985448" y="3704010"/>
            <a:ext cx="437613" cy="437613"/>
            <a:chOff x="1190625" y="238125"/>
            <a:chExt cx="5228350" cy="5228350"/>
          </a:xfrm>
        </p:grpSpPr>
        <p:sp>
          <p:nvSpPr>
            <p:cNvPr id="216" name="Google Shape;216;p32"/>
            <p:cNvSpPr/>
            <p:nvPr/>
          </p:nvSpPr>
          <p:spPr>
            <a:xfrm>
              <a:off x="1190625" y="1878975"/>
              <a:ext cx="5228350" cy="3587500"/>
            </a:xfrm>
            <a:custGeom>
              <a:avLst/>
              <a:gdLst/>
              <a:ahLst/>
              <a:cxnLst/>
              <a:rect l="l" t="t" r="r" b="b"/>
              <a:pathLst>
                <a:path w="209134" h="143500" extrusionOk="0">
                  <a:moveTo>
                    <a:pt x="186046" y="0"/>
                  </a:moveTo>
                  <a:cubicBezTo>
                    <a:pt x="187713" y="7304"/>
                    <a:pt x="188570" y="14853"/>
                    <a:pt x="188570" y="22524"/>
                  </a:cubicBezTo>
                  <a:cubicBezTo>
                    <a:pt x="188570" y="30195"/>
                    <a:pt x="187713" y="37744"/>
                    <a:pt x="186046" y="45048"/>
                  </a:cubicBezTo>
                  <a:cubicBezTo>
                    <a:pt x="186242" y="45048"/>
                    <a:pt x="186414" y="45072"/>
                    <a:pt x="186610" y="45072"/>
                  </a:cubicBezTo>
                  <a:cubicBezTo>
                    <a:pt x="189526" y="45072"/>
                    <a:pt x="192320" y="44508"/>
                    <a:pt x="194869" y="43479"/>
                  </a:cubicBezTo>
                  <a:lnTo>
                    <a:pt x="194869" y="43479"/>
                  </a:lnTo>
                  <a:cubicBezTo>
                    <a:pt x="190727" y="64900"/>
                    <a:pt x="180213" y="84556"/>
                    <a:pt x="164258" y="100192"/>
                  </a:cubicBezTo>
                  <a:cubicBezTo>
                    <a:pt x="164062" y="100364"/>
                    <a:pt x="163915" y="100560"/>
                    <a:pt x="163743" y="100756"/>
                  </a:cubicBezTo>
                  <a:cubicBezTo>
                    <a:pt x="160778" y="99286"/>
                    <a:pt x="157444" y="98452"/>
                    <a:pt x="153891" y="98452"/>
                  </a:cubicBezTo>
                  <a:cubicBezTo>
                    <a:pt x="135656" y="114285"/>
                    <a:pt x="112569" y="122936"/>
                    <a:pt x="88158" y="122936"/>
                  </a:cubicBezTo>
                  <a:cubicBezTo>
                    <a:pt x="63747" y="122936"/>
                    <a:pt x="40685" y="114285"/>
                    <a:pt x="22426" y="98452"/>
                  </a:cubicBezTo>
                  <a:cubicBezTo>
                    <a:pt x="10049" y="98501"/>
                    <a:pt x="0" y="108574"/>
                    <a:pt x="0" y="120976"/>
                  </a:cubicBezTo>
                  <a:lnTo>
                    <a:pt x="0" y="137372"/>
                  </a:lnTo>
                  <a:cubicBezTo>
                    <a:pt x="0" y="140754"/>
                    <a:pt x="2745" y="143499"/>
                    <a:pt x="6127" y="143499"/>
                  </a:cubicBezTo>
                  <a:lnTo>
                    <a:pt x="170189" y="143499"/>
                  </a:lnTo>
                  <a:cubicBezTo>
                    <a:pt x="173571" y="143499"/>
                    <a:pt x="176316" y="140754"/>
                    <a:pt x="176316" y="137372"/>
                  </a:cubicBezTo>
                  <a:lnTo>
                    <a:pt x="176316" y="120976"/>
                  </a:lnTo>
                  <a:cubicBezTo>
                    <a:pt x="176316" y="116540"/>
                    <a:pt x="175042" y="112422"/>
                    <a:pt x="172836" y="108942"/>
                  </a:cubicBezTo>
                  <a:cubicBezTo>
                    <a:pt x="184208" y="97790"/>
                    <a:pt x="193129" y="84776"/>
                    <a:pt x="199379" y="70194"/>
                  </a:cubicBezTo>
                  <a:cubicBezTo>
                    <a:pt x="205849" y="55121"/>
                    <a:pt x="209133" y="39067"/>
                    <a:pt x="209133" y="22524"/>
                  </a:cubicBezTo>
                  <a:cubicBezTo>
                    <a:pt x="209133" y="10098"/>
                    <a:pt x="199036" y="0"/>
                    <a:pt x="186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3137825" y="2185325"/>
              <a:ext cx="514100" cy="514100"/>
            </a:xfrm>
            <a:custGeom>
              <a:avLst/>
              <a:gdLst/>
              <a:ahLst/>
              <a:cxnLst/>
              <a:rect l="l" t="t" r="r" b="b"/>
              <a:pathLst>
                <a:path w="20564" h="20564" extrusionOk="0">
                  <a:moveTo>
                    <a:pt x="10270" y="1"/>
                  </a:moveTo>
                  <a:cubicBezTo>
                    <a:pt x="4609" y="1"/>
                    <a:pt x="1" y="4609"/>
                    <a:pt x="1" y="10270"/>
                  </a:cubicBezTo>
                  <a:cubicBezTo>
                    <a:pt x="1" y="15956"/>
                    <a:pt x="4609" y="20564"/>
                    <a:pt x="10270" y="20564"/>
                  </a:cubicBezTo>
                  <a:cubicBezTo>
                    <a:pt x="15956" y="20564"/>
                    <a:pt x="20564" y="15956"/>
                    <a:pt x="20564" y="10270"/>
                  </a:cubicBezTo>
                  <a:cubicBezTo>
                    <a:pt x="20564" y="4609"/>
                    <a:pt x="15956" y="1"/>
                    <a:pt x="10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1190625" y="238125"/>
              <a:ext cx="4407925" cy="4407925"/>
            </a:xfrm>
            <a:custGeom>
              <a:avLst/>
              <a:gdLst/>
              <a:ahLst/>
              <a:cxnLst/>
              <a:rect l="l" t="t" r="r" b="b"/>
              <a:pathLst>
                <a:path w="176317" h="176317" extrusionOk="0">
                  <a:moveTo>
                    <a:pt x="88158" y="65634"/>
                  </a:moveTo>
                  <a:cubicBezTo>
                    <a:pt x="100584" y="65634"/>
                    <a:pt x="110706" y="75732"/>
                    <a:pt x="110706" y="88158"/>
                  </a:cubicBezTo>
                  <a:cubicBezTo>
                    <a:pt x="110706" y="100584"/>
                    <a:pt x="100584" y="110706"/>
                    <a:pt x="88158" y="110706"/>
                  </a:cubicBezTo>
                  <a:cubicBezTo>
                    <a:pt x="75732" y="110706"/>
                    <a:pt x="65634" y="100584"/>
                    <a:pt x="65634" y="88158"/>
                  </a:cubicBezTo>
                  <a:cubicBezTo>
                    <a:pt x="65634" y="75732"/>
                    <a:pt x="75732" y="65634"/>
                    <a:pt x="88158" y="65634"/>
                  </a:cubicBezTo>
                  <a:close/>
                  <a:moveTo>
                    <a:pt x="88158" y="0"/>
                  </a:moveTo>
                  <a:cubicBezTo>
                    <a:pt x="64605" y="0"/>
                    <a:pt x="42474" y="9166"/>
                    <a:pt x="25832" y="25832"/>
                  </a:cubicBezTo>
                  <a:cubicBezTo>
                    <a:pt x="9166" y="42474"/>
                    <a:pt x="0" y="64605"/>
                    <a:pt x="0" y="88158"/>
                  </a:cubicBezTo>
                  <a:cubicBezTo>
                    <a:pt x="0" y="111711"/>
                    <a:pt x="9166" y="133842"/>
                    <a:pt x="25832" y="150508"/>
                  </a:cubicBezTo>
                  <a:cubicBezTo>
                    <a:pt x="42474" y="167150"/>
                    <a:pt x="64605" y="176316"/>
                    <a:pt x="88158" y="176316"/>
                  </a:cubicBezTo>
                  <a:cubicBezTo>
                    <a:pt x="111711" y="176316"/>
                    <a:pt x="133842" y="167150"/>
                    <a:pt x="150508" y="150508"/>
                  </a:cubicBezTo>
                  <a:cubicBezTo>
                    <a:pt x="167150" y="133842"/>
                    <a:pt x="176316" y="111711"/>
                    <a:pt x="176316" y="88158"/>
                  </a:cubicBezTo>
                  <a:cubicBezTo>
                    <a:pt x="176316" y="64605"/>
                    <a:pt x="167150" y="42474"/>
                    <a:pt x="150508" y="25832"/>
                  </a:cubicBezTo>
                  <a:cubicBezTo>
                    <a:pt x="133842" y="9166"/>
                    <a:pt x="111711" y="0"/>
                    <a:pt x="88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32"/>
          <p:cNvSpPr/>
          <p:nvPr/>
        </p:nvSpPr>
        <p:spPr>
          <a:xfrm>
            <a:off x="1411400" y="92527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32"/>
          <p:cNvGrpSpPr/>
          <p:nvPr/>
        </p:nvGrpSpPr>
        <p:grpSpPr>
          <a:xfrm>
            <a:off x="1564003" y="1077835"/>
            <a:ext cx="396832" cy="396832"/>
            <a:chOff x="1190625" y="238125"/>
            <a:chExt cx="5228350" cy="5228350"/>
          </a:xfrm>
        </p:grpSpPr>
        <p:sp>
          <p:nvSpPr>
            <p:cNvPr id="221" name="Google Shape;221;p32"/>
            <p:cNvSpPr/>
            <p:nvPr/>
          </p:nvSpPr>
          <p:spPr>
            <a:xfrm>
              <a:off x="1600525" y="238125"/>
              <a:ext cx="1537325" cy="820450"/>
            </a:xfrm>
            <a:custGeom>
              <a:avLst/>
              <a:gdLst/>
              <a:ahLst/>
              <a:cxnLst/>
              <a:rect l="l" t="t" r="r" b="b"/>
              <a:pathLst>
                <a:path w="61493" h="32818" extrusionOk="0">
                  <a:moveTo>
                    <a:pt x="22548" y="0"/>
                  </a:moveTo>
                  <a:cubicBezTo>
                    <a:pt x="10122" y="0"/>
                    <a:pt x="0" y="10098"/>
                    <a:pt x="0" y="22524"/>
                  </a:cubicBezTo>
                  <a:lnTo>
                    <a:pt x="0" y="32817"/>
                  </a:lnTo>
                  <a:lnTo>
                    <a:pt x="61493" y="32817"/>
                  </a:lnTo>
                  <a:lnTo>
                    <a:pt x="61493" y="22524"/>
                  </a:lnTo>
                  <a:cubicBezTo>
                    <a:pt x="61493" y="10098"/>
                    <a:pt x="51371" y="0"/>
                    <a:pt x="38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1600525" y="1364900"/>
              <a:ext cx="1537325" cy="1348000"/>
            </a:xfrm>
            <a:custGeom>
              <a:avLst/>
              <a:gdLst/>
              <a:ahLst/>
              <a:cxnLst/>
              <a:rect l="l" t="t" r="r" b="b"/>
              <a:pathLst>
                <a:path w="61493" h="53920" extrusionOk="0">
                  <a:moveTo>
                    <a:pt x="30759" y="20563"/>
                  </a:moveTo>
                  <a:cubicBezTo>
                    <a:pt x="32352" y="20563"/>
                    <a:pt x="33945" y="21201"/>
                    <a:pt x="35072" y="22353"/>
                  </a:cubicBezTo>
                  <a:cubicBezTo>
                    <a:pt x="36224" y="23505"/>
                    <a:pt x="36886" y="25073"/>
                    <a:pt x="36886" y="26691"/>
                  </a:cubicBezTo>
                  <a:cubicBezTo>
                    <a:pt x="36886" y="28308"/>
                    <a:pt x="36224" y="29877"/>
                    <a:pt x="35072" y="31029"/>
                  </a:cubicBezTo>
                  <a:cubicBezTo>
                    <a:pt x="33945" y="32156"/>
                    <a:pt x="32352" y="32818"/>
                    <a:pt x="30759" y="32818"/>
                  </a:cubicBezTo>
                  <a:cubicBezTo>
                    <a:pt x="29141" y="32818"/>
                    <a:pt x="27548" y="32156"/>
                    <a:pt x="26421" y="31029"/>
                  </a:cubicBezTo>
                  <a:cubicBezTo>
                    <a:pt x="25269" y="29877"/>
                    <a:pt x="24632" y="28308"/>
                    <a:pt x="24632" y="26691"/>
                  </a:cubicBezTo>
                  <a:cubicBezTo>
                    <a:pt x="24632" y="25073"/>
                    <a:pt x="25269" y="23480"/>
                    <a:pt x="26421" y="22353"/>
                  </a:cubicBezTo>
                  <a:cubicBezTo>
                    <a:pt x="27548" y="21201"/>
                    <a:pt x="29141" y="20563"/>
                    <a:pt x="30759" y="20563"/>
                  </a:cubicBezTo>
                  <a:close/>
                  <a:moveTo>
                    <a:pt x="0" y="1"/>
                  </a:moveTo>
                  <a:lnTo>
                    <a:pt x="0" y="53920"/>
                  </a:lnTo>
                  <a:cubicBezTo>
                    <a:pt x="2010" y="53577"/>
                    <a:pt x="4044" y="53381"/>
                    <a:pt x="6128" y="53381"/>
                  </a:cubicBezTo>
                  <a:lnTo>
                    <a:pt x="61493" y="53381"/>
                  </a:lnTo>
                  <a:lnTo>
                    <a:pt x="61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3958275" y="4424825"/>
              <a:ext cx="2050775" cy="1041650"/>
            </a:xfrm>
            <a:custGeom>
              <a:avLst/>
              <a:gdLst/>
              <a:ahLst/>
              <a:cxnLst/>
              <a:rect l="l" t="t" r="r" b="b"/>
              <a:pathLst>
                <a:path w="82031" h="41666" extrusionOk="0">
                  <a:moveTo>
                    <a:pt x="82031" y="0"/>
                  </a:moveTo>
                  <a:cubicBezTo>
                    <a:pt x="80046" y="368"/>
                    <a:pt x="77987" y="564"/>
                    <a:pt x="75904" y="564"/>
                  </a:cubicBezTo>
                  <a:lnTo>
                    <a:pt x="0" y="564"/>
                  </a:lnTo>
                  <a:lnTo>
                    <a:pt x="0" y="21102"/>
                  </a:lnTo>
                  <a:lnTo>
                    <a:pt x="36959" y="21102"/>
                  </a:lnTo>
                  <a:lnTo>
                    <a:pt x="36959" y="35538"/>
                  </a:lnTo>
                  <a:cubicBezTo>
                    <a:pt x="36959" y="38920"/>
                    <a:pt x="39704" y="41665"/>
                    <a:pt x="43087" y="41665"/>
                  </a:cubicBezTo>
                  <a:lnTo>
                    <a:pt x="75904" y="41665"/>
                  </a:lnTo>
                  <a:cubicBezTo>
                    <a:pt x="79286" y="41665"/>
                    <a:pt x="82031" y="38920"/>
                    <a:pt x="82031" y="35538"/>
                  </a:cubicBezTo>
                  <a:lnTo>
                    <a:pt x="820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1600525" y="4424825"/>
              <a:ext cx="2051400" cy="1041650"/>
            </a:xfrm>
            <a:custGeom>
              <a:avLst/>
              <a:gdLst/>
              <a:ahLst/>
              <a:cxnLst/>
              <a:rect l="l" t="t" r="r" b="b"/>
              <a:pathLst>
                <a:path w="82056" h="41666" extrusionOk="0">
                  <a:moveTo>
                    <a:pt x="0" y="0"/>
                  </a:moveTo>
                  <a:lnTo>
                    <a:pt x="0" y="35538"/>
                  </a:lnTo>
                  <a:cubicBezTo>
                    <a:pt x="0" y="38920"/>
                    <a:pt x="2745" y="41665"/>
                    <a:pt x="6128" y="41665"/>
                  </a:cubicBezTo>
                  <a:lnTo>
                    <a:pt x="38945" y="41665"/>
                  </a:lnTo>
                  <a:cubicBezTo>
                    <a:pt x="42327" y="41665"/>
                    <a:pt x="45072" y="38920"/>
                    <a:pt x="45072" y="35538"/>
                  </a:cubicBezTo>
                  <a:lnTo>
                    <a:pt x="45072" y="21102"/>
                  </a:lnTo>
                  <a:lnTo>
                    <a:pt x="82056" y="21102"/>
                  </a:lnTo>
                  <a:lnTo>
                    <a:pt x="82056" y="564"/>
                  </a:lnTo>
                  <a:lnTo>
                    <a:pt x="6128" y="564"/>
                  </a:lnTo>
                  <a:cubicBezTo>
                    <a:pt x="4044" y="564"/>
                    <a:pt x="2010" y="36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1190625" y="3005775"/>
              <a:ext cx="5228350" cy="1126800"/>
            </a:xfrm>
            <a:custGeom>
              <a:avLst/>
              <a:gdLst/>
              <a:ahLst/>
              <a:cxnLst/>
              <a:rect l="l" t="t" r="r" b="b"/>
              <a:pathLst>
                <a:path w="209134" h="45072" extrusionOk="0">
                  <a:moveTo>
                    <a:pt x="22524" y="0"/>
                  </a:moveTo>
                  <a:cubicBezTo>
                    <a:pt x="10098" y="0"/>
                    <a:pt x="0" y="10098"/>
                    <a:pt x="0" y="22524"/>
                  </a:cubicBezTo>
                  <a:cubicBezTo>
                    <a:pt x="0" y="34950"/>
                    <a:pt x="10098" y="45072"/>
                    <a:pt x="22524" y="45072"/>
                  </a:cubicBezTo>
                  <a:lnTo>
                    <a:pt x="186610" y="45072"/>
                  </a:lnTo>
                  <a:cubicBezTo>
                    <a:pt x="199036" y="45072"/>
                    <a:pt x="209133" y="34950"/>
                    <a:pt x="209133" y="22524"/>
                  </a:cubicBezTo>
                  <a:cubicBezTo>
                    <a:pt x="209133" y="10098"/>
                    <a:pt x="199036" y="0"/>
                    <a:pt x="186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3651900" y="238125"/>
              <a:ext cx="2767075" cy="2461300"/>
            </a:xfrm>
            <a:custGeom>
              <a:avLst/>
              <a:gdLst/>
              <a:ahLst/>
              <a:cxnLst/>
              <a:rect l="l" t="t" r="r" b="b"/>
              <a:pathLst>
                <a:path w="110683" h="98452" extrusionOk="0">
                  <a:moveTo>
                    <a:pt x="88159" y="12254"/>
                  </a:moveTo>
                  <a:cubicBezTo>
                    <a:pt x="93820" y="12254"/>
                    <a:pt x="98428" y="16862"/>
                    <a:pt x="98428" y="22524"/>
                  </a:cubicBezTo>
                  <a:lnTo>
                    <a:pt x="98428" y="61909"/>
                  </a:lnTo>
                  <a:cubicBezTo>
                    <a:pt x="98428" y="67571"/>
                    <a:pt x="93820" y="72203"/>
                    <a:pt x="88159" y="72203"/>
                  </a:cubicBezTo>
                  <a:lnTo>
                    <a:pt x="22524" y="72203"/>
                  </a:lnTo>
                  <a:cubicBezTo>
                    <a:pt x="16863" y="72203"/>
                    <a:pt x="12255" y="67571"/>
                    <a:pt x="12255" y="61909"/>
                  </a:cubicBezTo>
                  <a:lnTo>
                    <a:pt x="12255" y="22524"/>
                  </a:lnTo>
                  <a:cubicBezTo>
                    <a:pt x="12255" y="16862"/>
                    <a:pt x="16863" y="12254"/>
                    <a:pt x="22524" y="12254"/>
                  </a:cubicBezTo>
                  <a:close/>
                  <a:moveTo>
                    <a:pt x="22524" y="0"/>
                  </a:moveTo>
                  <a:cubicBezTo>
                    <a:pt x="10098" y="0"/>
                    <a:pt x="1" y="10098"/>
                    <a:pt x="1" y="22524"/>
                  </a:cubicBezTo>
                  <a:lnTo>
                    <a:pt x="1" y="61909"/>
                  </a:lnTo>
                  <a:cubicBezTo>
                    <a:pt x="1" y="74335"/>
                    <a:pt x="10098" y="84457"/>
                    <a:pt x="22524" y="84457"/>
                  </a:cubicBezTo>
                  <a:lnTo>
                    <a:pt x="32818" y="84457"/>
                  </a:lnTo>
                  <a:lnTo>
                    <a:pt x="32818" y="98452"/>
                  </a:lnTo>
                  <a:lnTo>
                    <a:pt x="77865" y="98452"/>
                  </a:lnTo>
                  <a:lnTo>
                    <a:pt x="77865" y="84457"/>
                  </a:lnTo>
                  <a:lnTo>
                    <a:pt x="88159" y="84457"/>
                  </a:lnTo>
                  <a:cubicBezTo>
                    <a:pt x="100585" y="84457"/>
                    <a:pt x="110682" y="74335"/>
                    <a:pt x="110682" y="61909"/>
                  </a:cubicBezTo>
                  <a:lnTo>
                    <a:pt x="110682" y="22524"/>
                  </a:lnTo>
                  <a:cubicBezTo>
                    <a:pt x="110682" y="10098"/>
                    <a:pt x="100585" y="0"/>
                    <a:pt x="88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7417832" y="3739162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1"/>
          </p:nvPr>
        </p:nvSpPr>
        <p:spPr>
          <a:xfrm>
            <a:off x="1367138" y="980426"/>
            <a:ext cx="6050694" cy="1483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Sensores: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En todos los casos el fototransistor debe llevar un emisor de luz, algunos de estos sensores necesitan un espejo para que refleje la luz enviándola al receptor</a:t>
            </a:r>
            <a:endParaRPr sz="1600" dirty="0"/>
          </a:p>
        </p:txBody>
      </p:sp>
      <p:cxnSp>
        <p:nvCxnSpPr>
          <p:cNvPr id="301" name="Google Shape;301;p37"/>
          <p:cNvCxnSpPr/>
          <p:nvPr/>
        </p:nvCxnSpPr>
        <p:spPr>
          <a:xfrm rot="10800000">
            <a:off x="1128625" y="24643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02" name="Google Shape;302;p37"/>
          <p:cNvCxnSpPr/>
          <p:nvPr/>
        </p:nvCxnSpPr>
        <p:spPr>
          <a:xfrm>
            <a:off x="7939325" y="9804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03" name="Google Shape;303;p37"/>
          <p:cNvGrpSpPr/>
          <p:nvPr/>
        </p:nvGrpSpPr>
        <p:grpSpPr>
          <a:xfrm>
            <a:off x="7585574" y="3866859"/>
            <a:ext cx="366219" cy="478917"/>
            <a:chOff x="1803325" y="238125"/>
            <a:chExt cx="3998025" cy="5228350"/>
          </a:xfrm>
        </p:grpSpPr>
        <p:sp>
          <p:nvSpPr>
            <p:cNvPr id="304" name="Google Shape;304;p37"/>
            <p:cNvSpPr/>
            <p:nvPr/>
          </p:nvSpPr>
          <p:spPr>
            <a:xfrm>
              <a:off x="1803325" y="3169350"/>
              <a:ext cx="3998025" cy="2297125"/>
            </a:xfrm>
            <a:custGeom>
              <a:avLst/>
              <a:gdLst/>
              <a:ahLst/>
              <a:cxnLst/>
              <a:rect l="l" t="t" r="r" b="b"/>
              <a:pathLst>
                <a:path w="159921" h="91885" extrusionOk="0">
                  <a:moveTo>
                    <a:pt x="1" y="1"/>
                  </a:moveTo>
                  <a:lnTo>
                    <a:pt x="1" y="11937"/>
                  </a:lnTo>
                  <a:cubicBezTo>
                    <a:pt x="1" y="56028"/>
                    <a:pt x="35882" y="91884"/>
                    <a:pt x="79973" y="91884"/>
                  </a:cubicBezTo>
                  <a:cubicBezTo>
                    <a:pt x="124040" y="91884"/>
                    <a:pt x="159921" y="56028"/>
                    <a:pt x="159921" y="11937"/>
                  </a:cubicBezTo>
                  <a:lnTo>
                    <a:pt x="1599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3545300" y="1364900"/>
              <a:ext cx="514100" cy="678300"/>
            </a:xfrm>
            <a:custGeom>
              <a:avLst/>
              <a:gdLst/>
              <a:ahLst/>
              <a:cxnLst/>
              <a:rect l="l" t="t" r="r" b="b"/>
              <a:pathLst>
                <a:path w="20564" h="27132" extrusionOk="0">
                  <a:moveTo>
                    <a:pt x="10294" y="1"/>
                  </a:moveTo>
                  <a:cubicBezTo>
                    <a:pt x="4608" y="1"/>
                    <a:pt x="0" y="4608"/>
                    <a:pt x="0" y="10270"/>
                  </a:cubicBezTo>
                  <a:lnTo>
                    <a:pt x="0" y="16838"/>
                  </a:lnTo>
                  <a:cubicBezTo>
                    <a:pt x="0" y="22500"/>
                    <a:pt x="4608" y="27132"/>
                    <a:pt x="10294" y="27132"/>
                  </a:cubicBezTo>
                  <a:cubicBezTo>
                    <a:pt x="15955" y="27132"/>
                    <a:pt x="20563" y="22500"/>
                    <a:pt x="20563" y="16838"/>
                  </a:cubicBezTo>
                  <a:lnTo>
                    <a:pt x="20563" y="10270"/>
                  </a:lnTo>
                  <a:cubicBezTo>
                    <a:pt x="20563" y="4608"/>
                    <a:pt x="15955" y="1"/>
                    <a:pt x="10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3955200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1" y="0"/>
                  </a:moveTo>
                  <a:lnTo>
                    <a:pt x="1" y="33675"/>
                  </a:lnTo>
                  <a:cubicBezTo>
                    <a:pt x="9461" y="36347"/>
                    <a:pt x="16421" y="45047"/>
                    <a:pt x="16421" y="55341"/>
                  </a:cubicBezTo>
                  <a:lnTo>
                    <a:pt x="16421" y="61909"/>
                  </a:lnTo>
                  <a:cubicBezTo>
                    <a:pt x="16421" y="72203"/>
                    <a:pt x="9461" y="80903"/>
                    <a:pt x="25" y="83599"/>
                  </a:cubicBezTo>
                  <a:lnTo>
                    <a:pt x="25" y="104996"/>
                  </a:lnTo>
                  <a:lnTo>
                    <a:pt x="73846" y="104996"/>
                  </a:lnTo>
                  <a:lnTo>
                    <a:pt x="73846" y="38944"/>
                  </a:lnTo>
                  <a:cubicBezTo>
                    <a:pt x="73846" y="17475"/>
                    <a:pt x="56371" y="0"/>
                    <a:pt x="34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803325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38945" y="0"/>
                  </a:moveTo>
                  <a:cubicBezTo>
                    <a:pt x="17476" y="0"/>
                    <a:pt x="1" y="17475"/>
                    <a:pt x="1" y="38944"/>
                  </a:cubicBezTo>
                  <a:lnTo>
                    <a:pt x="1" y="104996"/>
                  </a:lnTo>
                  <a:lnTo>
                    <a:pt x="73846" y="104996"/>
                  </a:lnTo>
                  <a:lnTo>
                    <a:pt x="73846" y="83599"/>
                  </a:lnTo>
                  <a:cubicBezTo>
                    <a:pt x="64385" y="80928"/>
                    <a:pt x="57425" y="72203"/>
                    <a:pt x="57425" y="61909"/>
                  </a:cubicBezTo>
                  <a:lnTo>
                    <a:pt x="57425" y="55341"/>
                  </a:lnTo>
                  <a:cubicBezTo>
                    <a:pt x="57425" y="45047"/>
                    <a:pt x="64385" y="36347"/>
                    <a:pt x="73821" y="33675"/>
                  </a:cubicBezTo>
                  <a:lnTo>
                    <a:pt x="73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2D411ED4-096A-E409-36A1-128E00C7B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80" t="23596" r="10569" b="53098"/>
          <a:stretch/>
        </p:blipFill>
        <p:spPr>
          <a:xfrm>
            <a:off x="2575464" y="2623426"/>
            <a:ext cx="3993072" cy="14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8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7417832" y="3739162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1"/>
          </p:nvPr>
        </p:nvSpPr>
        <p:spPr>
          <a:xfrm>
            <a:off x="1367138" y="1042752"/>
            <a:ext cx="6050694" cy="1483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Controles remotos: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En estos dispositivos, este se activa por medio de los botones que hacen la parte de interruptores (pulsadores) dando el </a:t>
            </a:r>
            <a:r>
              <a:rPr lang="es-MX" sz="1600" dirty="0" err="1"/>
              <a:t>az</a:t>
            </a:r>
            <a:r>
              <a:rPr lang="es-MX" sz="1600" dirty="0"/>
              <a:t> de luz al fototransistor que es el receptor, que normalmente esta ubicado en el control</a:t>
            </a:r>
            <a:endParaRPr sz="1600" dirty="0"/>
          </a:p>
        </p:txBody>
      </p:sp>
      <p:cxnSp>
        <p:nvCxnSpPr>
          <p:cNvPr id="301" name="Google Shape;301;p37"/>
          <p:cNvCxnSpPr/>
          <p:nvPr/>
        </p:nvCxnSpPr>
        <p:spPr>
          <a:xfrm rot="10800000">
            <a:off x="1128625" y="24643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02" name="Google Shape;302;p37"/>
          <p:cNvCxnSpPr/>
          <p:nvPr/>
        </p:nvCxnSpPr>
        <p:spPr>
          <a:xfrm>
            <a:off x="7939325" y="9804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03" name="Google Shape;303;p37"/>
          <p:cNvGrpSpPr/>
          <p:nvPr/>
        </p:nvGrpSpPr>
        <p:grpSpPr>
          <a:xfrm>
            <a:off x="7585574" y="3866859"/>
            <a:ext cx="366219" cy="478917"/>
            <a:chOff x="1803325" y="238125"/>
            <a:chExt cx="3998025" cy="5228350"/>
          </a:xfrm>
        </p:grpSpPr>
        <p:sp>
          <p:nvSpPr>
            <p:cNvPr id="304" name="Google Shape;304;p37"/>
            <p:cNvSpPr/>
            <p:nvPr/>
          </p:nvSpPr>
          <p:spPr>
            <a:xfrm>
              <a:off x="1803325" y="3169350"/>
              <a:ext cx="3998025" cy="2297125"/>
            </a:xfrm>
            <a:custGeom>
              <a:avLst/>
              <a:gdLst/>
              <a:ahLst/>
              <a:cxnLst/>
              <a:rect l="l" t="t" r="r" b="b"/>
              <a:pathLst>
                <a:path w="159921" h="91885" extrusionOk="0">
                  <a:moveTo>
                    <a:pt x="1" y="1"/>
                  </a:moveTo>
                  <a:lnTo>
                    <a:pt x="1" y="11937"/>
                  </a:lnTo>
                  <a:cubicBezTo>
                    <a:pt x="1" y="56028"/>
                    <a:pt x="35882" y="91884"/>
                    <a:pt x="79973" y="91884"/>
                  </a:cubicBezTo>
                  <a:cubicBezTo>
                    <a:pt x="124040" y="91884"/>
                    <a:pt x="159921" y="56028"/>
                    <a:pt x="159921" y="11937"/>
                  </a:cubicBezTo>
                  <a:lnTo>
                    <a:pt x="1599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3545300" y="1364900"/>
              <a:ext cx="514100" cy="678300"/>
            </a:xfrm>
            <a:custGeom>
              <a:avLst/>
              <a:gdLst/>
              <a:ahLst/>
              <a:cxnLst/>
              <a:rect l="l" t="t" r="r" b="b"/>
              <a:pathLst>
                <a:path w="20564" h="27132" extrusionOk="0">
                  <a:moveTo>
                    <a:pt x="10294" y="1"/>
                  </a:moveTo>
                  <a:cubicBezTo>
                    <a:pt x="4608" y="1"/>
                    <a:pt x="0" y="4608"/>
                    <a:pt x="0" y="10270"/>
                  </a:cubicBezTo>
                  <a:lnTo>
                    <a:pt x="0" y="16838"/>
                  </a:lnTo>
                  <a:cubicBezTo>
                    <a:pt x="0" y="22500"/>
                    <a:pt x="4608" y="27132"/>
                    <a:pt x="10294" y="27132"/>
                  </a:cubicBezTo>
                  <a:cubicBezTo>
                    <a:pt x="15955" y="27132"/>
                    <a:pt x="20563" y="22500"/>
                    <a:pt x="20563" y="16838"/>
                  </a:cubicBezTo>
                  <a:lnTo>
                    <a:pt x="20563" y="10270"/>
                  </a:lnTo>
                  <a:cubicBezTo>
                    <a:pt x="20563" y="4608"/>
                    <a:pt x="15955" y="1"/>
                    <a:pt x="10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3955200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1" y="0"/>
                  </a:moveTo>
                  <a:lnTo>
                    <a:pt x="1" y="33675"/>
                  </a:lnTo>
                  <a:cubicBezTo>
                    <a:pt x="9461" y="36347"/>
                    <a:pt x="16421" y="45047"/>
                    <a:pt x="16421" y="55341"/>
                  </a:cubicBezTo>
                  <a:lnTo>
                    <a:pt x="16421" y="61909"/>
                  </a:lnTo>
                  <a:cubicBezTo>
                    <a:pt x="16421" y="72203"/>
                    <a:pt x="9461" y="80903"/>
                    <a:pt x="25" y="83599"/>
                  </a:cubicBezTo>
                  <a:lnTo>
                    <a:pt x="25" y="104996"/>
                  </a:lnTo>
                  <a:lnTo>
                    <a:pt x="73846" y="104996"/>
                  </a:lnTo>
                  <a:lnTo>
                    <a:pt x="73846" y="38944"/>
                  </a:lnTo>
                  <a:cubicBezTo>
                    <a:pt x="73846" y="17475"/>
                    <a:pt x="56371" y="0"/>
                    <a:pt x="34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803325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38945" y="0"/>
                  </a:moveTo>
                  <a:cubicBezTo>
                    <a:pt x="17476" y="0"/>
                    <a:pt x="1" y="17475"/>
                    <a:pt x="1" y="38944"/>
                  </a:cubicBezTo>
                  <a:lnTo>
                    <a:pt x="1" y="104996"/>
                  </a:lnTo>
                  <a:lnTo>
                    <a:pt x="73846" y="104996"/>
                  </a:lnTo>
                  <a:lnTo>
                    <a:pt x="73846" y="83599"/>
                  </a:lnTo>
                  <a:cubicBezTo>
                    <a:pt x="64385" y="80928"/>
                    <a:pt x="57425" y="72203"/>
                    <a:pt x="57425" y="61909"/>
                  </a:cubicBezTo>
                  <a:lnTo>
                    <a:pt x="57425" y="55341"/>
                  </a:lnTo>
                  <a:cubicBezTo>
                    <a:pt x="57425" y="45047"/>
                    <a:pt x="64385" y="36347"/>
                    <a:pt x="73821" y="33675"/>
                  </a:cubicBezTo>
                  <a:lnTo>
                    <a:pt x="73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1ACA116D-853A-9322-223F-26C6A3C23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80" t="19645" r="13821" b="53569"/>
          <a:stretch/>
        </p:blipFill>
        <p:spPr>
          <a:xfrm>
            <a:off x="2880841" y="2544354"/>
            <a:ext cx="3389970" cy="17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9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/>
          <p:nvPr/>
        </p:nvSpPr>
        <p:spPr>
          <a:xfrm>
            <a:off x="907713" y="375967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1"/>
          </p:nvPr>
        </p:nvSpPr>
        <p:spPr>
          <a:xfrm>
            <a:off x="2497075" y="2254300"/>
            <a:ext cx="4062900" cy="15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</a:t>
            </a:r>
            <a:r>
              <a:rPr lang="es" dirty="0"/>
              <a:t>n esta presentación veremos algunas caracteristicas de los fototransitores, su funcionamiento, su uso y algunos ejemplos</a:t>
            </a:r>
            <a:endParaRPr dirty="0"/>
          </a:p>
        </p:txBody>
      </p:sp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2497075" y="1623050"/>
            <a:ext cx="406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1057498" y="3862701"/>
            <a:ext cx="402362" cy="495648"/>
          </a:xfrm>
          <a:custGeom>
            <a:avLst/>
            <a:gdLst/>
            <a:ahLst/>
            <a:cxnLst/>
            <a:rect l="l" t="t" r="r" b="b"/>
            <a:pathLst>
              <a:path w="169773" h="209134" extrusionOk="0">
                <a:moveTo>
                  <a:pt x="150950" y="12254"/>
                </a:moveTo>
                <a:lnTo>
                  <a:pt x="150950" y="33136"/>
                </a:lnTo>
                <a:cubicBezTo>
                  <a:pt x="149749" y="32915"/>
                  <a:pt x="148499" y="32817"/>
                  <a:pt x="147224" y="32817"/>
                </a:cubicBezTo>
                <a:lnTo>
                  <a:pt x="22524" y="32817"/>
                </a:lnTo>
                <a:cubicBezTo>
                  <a:pt x="16862" y="32817"/>
                  <a:pt x="12254" y="28210"/>
                  <a:pt x="12254" y="22524"/>
                </a:cubicBezTo>
                <a:cubicBezTo>
                  <a:pt x="12254" y="16862"/>
                  <a:pt x="16862" y="12254"/>
                  <a:pt x="22524" y="12254"/>
                </a:cubicBezTo>
                <a:close/>
                <a:moveTo>
                  <a:pt x="84874" y="82031"/>
                </a:moveTo>
                <a:cubicBezTo>
                  <a:pt x="85585" y="82031"/>
                  <a:pt x="86271" y="82153"/>
                  <a:pt x="86933" y="82398"/>
                </a:cubicBezTo>
                <a:lnTo>
                  <a:pt x="132887" y="98795"/>
                </a:lnTo>
                <a:cubicBezTo>
                  <a:pt x="135313" y="99677"/>
                  <a:pt x="136955" y="101981"/>
                  <a:pt x="136955" y="104579"/>
                </a:cubicBezTo>
                <a:cubicBezTo>
                  <a:pt x="136955" y="107152"/>
                  <a:pt x="135313" y="109481"/>
                  <a:pt x="132887" y="110338"/>
                </a:cubicBezTo>
                <a:lnTo>
                  <a:pt x="86933" y="126759"/>
                </a:lnTo>
                <a:cubicBezTo>
                  <a:pt x="86271" y="126980"/>
                  <a:pt x="85585" y="127102"/>
                  <a:pt x="84874" y="127102"/>
                </a:cubicBezTo>
                <a:cubicBezTo>
                  <a:pt x="84188" y="127102"/>
                  <a:pt x="83477" y="126980"/>
                  <a:pt x="82815" y="126759"/>
                </a:cubicBezTo>
                <a:lnTo>
                  <a:pt x="36886" y="110338"/>
                </a:lnTo>
                <a:cubicBezTo>
                  <a:pt x="34435" y="109481"/>
                  <a:pt x="32817" y="107152"/>
                  <a:pt x="32817" y="104579"/>
                </a:cubicBezTo>
                <a:cubicBezTo>
                  <a:pt x="32817" y="101981"/>
                  <a:pt x="34435" y="99677"/>
                  <a:pt x="36886" y="98795"/>
                </a:cubicBezTo>
                <a:lnTo>
                  <a:pt x="82815" y="82398"/>
                </a:lnTo>
                <a:cubicBezTo>
                  <a:pt x="83477" y="82153"/>
                  <a:pt x="84188" y="82031"/>
                  <a:pt x="84874" y="82031"/>
                </a:cubicBezTo>
                <a:close/>
                <a:moveTo>
                  <a:pt x="123818" y="126588"/>
                </a:moveTo>
                <a:lnTo>
                  <a:pt x="123818" y="142077"/>
                </a:lnTo>
                <a:cubicBezTo>
                  <a:pt x="123818" y="144651"/>
                  <a:pt x="122201" y="146979"/>
                  <a:pt x="119750" y="147837"/>
                </a:cubicBezTo>
                <a:lnTo>
                  <a:pt x="86933" y="159552"/>
                </a:lnTo>
                <a:cubicBezTo>
                  <a:pt x="86271" y="159797"/>
                  <a:pt x="85585" y="159920"/>
                  <a:pt x="84874" y="159920"/>
                </a:cubicBezTo>
                <a:cubicBezTo>
                  <a:pt x="84188" y="159920"/>
                  <a:pt x="83477" y="159797"/>
                  <a:pt x="82815" y="159552"/>
                </a:cubicBezTo>
                <a:lnTo>
                  <a:pt x="49998" y="147837"/>
                </a:lnTo>
                <a:cubicBezTo>
                  <a:pt x="47572" y="146979"/>
                  <a:pt x="45929" y="144651"/>
                  <a:pt x="45929" y="142077"/>
                </a:cubicBezTo>
                <a:lnTo>
                  <a:pt x="45929" y="126588"/>
                </a:lnTo>
                <a:lnTo>
                  <a:pt x="78698" y="138278"/>
                </a:lnTo>
                <a:cubicBezTo>
                  <a:pt x="80683" y="138989"/>
                  <a:pt x="82766" y="139357"/>
                  <a:pt x="84874" y="139357"/>
                </a:cubicBezTo>
                <a:cubicBezTo>
                  <a:pt x="87006" y="139357"/>
                  <a:pt x="89089" y="138989"/>
                  <a:pt x="91075" y="138278"/>
                </a:cubicBezTo>
                <a:lnTo>
                  <a:pt x="123818" y="126588"/>
                </a:lnTo>
                <a:close/>
                <a:moveTo>
                  <a:pt x="22524" y="0"/>
                </a:moveTo>
                <a:cubicBezTo>
                  <a:pt x="10098" y="0"/>
                  <a:pt x="0" y="10098"/>
                  <a:pt x="0" y="22524"/>
                </a:cubicBezTo>
                <a:lnTo>
                  <a:pt x="0" y="186610"/>
                </a:lnTo>
                <a:cubicBezTo>
                  <a:pt x="0" y="199036"/>
                  <a:pt x="10098" y="209133"/>
                  <a:pt x="22524" y="209133"/>
                </a:cubicBezTo>
                <a:lnTo>
                  <a:pt x="147224" y="209133"/>
                </a:lnTo>
                <a:cubicBezTo>
                  <a:pt x="159650" y="209133"/>
                  <a:pt x="169772" y="199036"/>
                  <a:pt x="169772" y="186610"/>
                </a:cubicBezTo>
                <a:lnTo>
                  <a:pt x="169772" y="55341"/>
                </a:lnTo>
                <a:cubicBezTo>
                  <a:pt x="169772" y="49165"/>
                  <a:pt x="167248" y="43552"/>
                  <a:pt x="163204" y="39459"/>
                </a:cubicBezTo>
                <a:lnTo>
                  <a:pt x="163204" y="12254"/>
                </a:lnTo>
                <a:lnTo>
                  <a:pt x="163645" y="12254"/>
                </a:lnTo>
                <a:cubicBezTo>
                  <a:pt x="167027" y="12254"/>
                  <a:pt x="169772" y="9509"/>
                  <a:pt x="169772" y="6127"/>
                </a:cubicBezTo>
                <a:cubicBezTo>
                  <a:pt x="169772" y="2745"/>
                  <a:pt x="167027" y="0"/>
                  <a:pt x="1636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5" name="Google Shape;275;p35"/>
          <p:cNvCxnSpPr/>
          <p:nvPr/>
        </p:nvCxnSpPr>
        <p:spPr>
          <a:xfrm rot="10800000">
            <a:off x="1222650" y="11909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6" name="Google Shape;276;p35"/>
          <p:cNvCxnSpPr/>
          <p:nvPr/>
        </p:nvCxnSpPr>
        <p:spPr>
          <a:xfrm>
            <a:off x="7849700" y="21353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/>
          <p:nvPr/>
        </p:nvSpPr>
        <p:spPr>
          <a:xfrm>
            <a:off x="907713" y="375967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1"/>
          </p:nvPr>
        </p:nvSpPr>
        <p:spPr>
          <a:xfrm>
            <a:off x="1609412" y="1605776"/>
            <a:ext cx="5853523" cy="2633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Fototransistores son tri-terminales (emisor, base y colector) o bi-terminales (emisor y colector) semiconductor dispositivos que tienen una región base sensible a la luz. Aunque todos transistores exhiben la naturaleza sensible a la luz, están especialmente diseñados y optimizados para aplicaciones fotográficas.</a:t>
            </a:r>
            <a:endParaRPr dirty="0"/>
          </a:p>
        </p:txBody>
      </p:sp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1609413" y="904550"/>
            <a:ext cx="56522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¿qué es un fototransistor</a:t>
            </a:r>
            <a:endParaRPr dirty="0"/>
          </a:p>
        </p:txBody>
      </p:sp>
      <p:sp>
        <p:nvSpPr>
          <p:cNvPr id="274" name="Google Shape;274;p35"/>
          <p:cNvSpPr/>
          <p:nvPr/>
        </p:nvSpPr>
        <p:spPr>
          <a:xfrm>
            <a:off x="1057498" y="3862701"/>
            <a:ext cx="402362" cy="495648"/>
          </a:xfrm>
          <a:custGeom>
            <a:avLst/>
            <a:gdLst/>
            <a:ahLst/>
            <a:cxnLst/>
            <a:rect l="l" t="t" r="r" b="b"/>
            <a:pathLst>
              <a:path w="169773" h="209134" extrusionOk="0">
                <a:moveTo>
                  <a:pt x="150950" y="12254"/>
                </a:moveTo>
                <a:lnTo>
                  <a:pt x="150950" y="33136"/>
                </a:lnTo>
                <a:cubicBezTo>
                  <a:pt x="149749" y="32915"/>
                  <a:pt x="148499" y="32817"/>
                  <a:pt x="147224" y="32817"/>
                </a:cubicBezTo>
                <a:lnTo>
                  <a:pt x="22524" y="32817"/>
                </a:lnTo>
                <a:cubicBezTo>
                  <a:pt x="16862" y="32817"/>
                  <a:pt x="12254" y="28210"/>
                  <a:pt x="12254" y="22524"/>
                </a:cubicBezTo>
                <a:cubicBezTo>
                  <a:pt x="12254" y="16862"/>
                  <a:pt x="16862" y="12254"/>
                  <a:pt x="22524" y="12254"/>
                </a:cubicBezTo>
                <a:close/>
                <a:moveTo>
                  <a:pt x="84874" y="82031"/>
                </a:moveTo>
                <a:cubicBezTo>
                  <a:pt x="85585" y="82031"/>
                  <a:pt x="86271" y="82153"/>
                  <a:pt x="86933" y="82398"/>
                </a:cubicBezTo>
                <a:lnTo>
                  <a:pt x="132887" y="98795"/>
                </a:lnTo>
                <a:cubicBezTo>
                  <a:pt x="135313" y="99677"/>
                  <a:pt x="136955" y="101981"/>
                  <a:pt x="136955" y="104579"/>
                </a:cubicBezTo>
                <a:cubicBezTo>
                  <a:pt x="136955" y="107152"/>
                  <a:pt x="135313" y="109481"/>
                  <a:pt x="132887" y="110338"/>
                </a:cubicBezTo>
                <a:lnTo>
                  <a:pt x="86933" y="126759"/>
                </a:lnTo>
                <a:cubicBezTo>
                  <a:pt x="86271" y="126980"/>
                  <a:pt x="85585" y="127102"/>
                  <a:pt x="84874" y="127102"/>
                </a:cubicBezTo>
                <a:cubicBezTo>
                  <a:pt x="84188" y="127102"/>
                  <a:pt x="83477" y="126980"/>
                  <a:pt x="82815" y="126759"/>
                </a:cubicBezTo>
                <a:lnTo>
                  <a:pt x="36886" y="110338"/>
                </a:lnTo>
                <a:cubicBezTo>
                  <a:pt x="34435" y="109481"/>
                  <a:pt x="32817" y="107152"/>
                  <a:pt x="32817" y="104579"/>
                </a:cubicBezTo>
                <a:cubicBezTo>
                  <a:pt x="32817" y="101981"/>
                  <a:pt x="34435" y="99677"/>
                  <a:pt x="36886" y="98795"/>
                </a:cubicBezTo>
                <a:lnTo>
                  <a:pt x="82815" y="82398"/>
                </a:lnTo>
                <a:cubicBezTo>
                  <a:pt x="83477" y="82153"/>
                  <a:pt x="84188" y="82031"/>
                  <a:pt x="84874" y="82031"/>
                </a:cubicBezTo>
                <a:close/>
                <a:moveTo>
                  <a:pt x="123818" y="126588"/>
                </a:moveTo>
                <a:lnTo>
                  <a:pt x="123818" y="142077"/>
                </a:lnTo>
                <a:cubicBezTo>
                  <a:pt x="123818" y="144651"/>
                  <a:pt x="122201" y="146979"/>
                  <a:pt x="119750" y="147837"/>
                </a:cubicBezTo>
                <a:lnTo>
                  <a:pt x="86933" y="159552"/>
                </a:lnTo>
                <a:cubicBezTo>
                  <a:pt x="86271" y="159797"/>
                  <a:pt x="85585" y="159920"/>
                  <a:pt x="84874" y="159920"/>
                </a:cubicBezTo>
                <a:cubicBezTo>
                  <a:pt x="84188" y="159920"/>
                  <a:pt x="83477" y="159797"/>
                  <a:pt x="82815" y="159552"/>
                </a:cubicBezTo>
                <a:lnTo>
                  <a:pt x="49998" y="147837"/>
                </a:lnTo>
                <a:cubicBezTo>
                  <a:pt x="47572" y="146979"/>
                  <a:pt x="45929" y="144651"/>
                  <a:pt x="45929" y="142077"/>
                </a:cubicBezTo>
                <a:lnTo>
                  <a:pt x="45929" y="126588"/>
                </a:lnTo>
                <a:lnTo>
                  <a:pt x="78698" y="138278"/>
                </a:lnTo>
                <a:cubicBezTo>
                  <a:pt x="80683" y="138989"/>
                  <a:pt x="82766" y="139357"/>
                  <a:pt x="84874" y="139357"/>
                </a:cubicBezTo>
                <a:cubicBezTo>
                  <a:pt x="87006" y="139357"/>
                  <a:pt x="89089" y="138989"/>
                  <a:pt x="91075" y="138278"/>
                </a:cubicBezTo>
                <a:lnTo>
                  <a:pt x="123818" y="126588"/>
                </a:lnTo>
                <a:close/>
                <a:moveTo>
                  <a:pt x="22524" y="0"/>
                </a:moveTo>
                <a:cubicBezTo>
                  <a:pt x="10098" y="0"/>
                  <a:pt x="0" y="10098"/>
                  <a:pt x="0" y="22524"/>
                </a:cubicBezTo>
                <a:lnTo>
                  <a:pt x="0" y="186610"/>
                </a:lnTo>
                <a:cubicBezTo>
                  <a:pt x="0" y="199036"/>
                  <a:pt x="10098" y="209133"/>
                  <a:pt x="22524" y="209133"/>
                </a:cubicBezTo>
                <a:lnTo>
                  <a:pt x="147224" y="209133"/>
                </a:lnTo>
                <a:cubicBezTo>
                  <a:pt x="159650" y="209133"/>
                  <a:pt x="169772" y="199036"/>
                  <a:pt x="169772" y="186610"/>
                </a:cubicBezTo>
                <a:lnTo>
                  <a:pt x="169772" y="55341"/>
                </a:lnTo>
                <a:cubicBezTo>
                  <a:pt x="169772" y="49165"/>
                  <a:pt x="167248" y="43552"/>
                  <a:pt x="163204" y="39459"/>
                </a:cubicBezTo>
                <a:lnTo>
                  <a:pt x="163204" y="12254"/>
                </a:lnTo>
                <a:lnTo>
                  <a:pt x="163645" y="12254"/>
                </a:lnTo>
                <a:cubicBezTo>
                  <a:pt x="167027" y="12254"/>
                  <a:pt x="169772" y="9509"/>
                  <a:pt x="169772" y="6127"/>
                </a:cubicBezTo>
                <a:cubicBezTo>
                  <a:pt x="169772" y="2745"/>
                  <a:pt x="167027" y="0"/>
                  <a:pt x="1636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5" name="Google Shape;275;p35"/>
          <p:cNvCxnSpPr/>
          <p:nvPr/>
        </p:nvCxnSpPr>
        <p:spPr>
          <a:xfrm rot="10800000">
            <a:off x="1222650" y="11909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6" name="Google Shape;276;p35"/>
          <p:cNvCxnSpPr/>
          <p:nvPr/>
        </p:nvCxnSpPr>
        <p:spPr>
          <a:xfrm>
            <a:off x="7849700" y="21353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1135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/>
          <p:nvPr/>
        </p:nvSpPr>
        <p:spPr>
          <a:xfrm>
            <a:off x="1605505" y="1522658"/>
            <a:ext cx="961200" cy="961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4021685" y="1474977"/>
            <a:ext cx="961200" cy="961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6368363" y="1485300"/>
            <a:ext cx="961200" cy="9612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</a:t>
            </a:r>
            <a:r>
              <a:rPr lang="es" dirty="0"/>
              <a:t>aracterísticas </a:t>
            </a:r>
            <a:endParaRPr dirty="0"/>
          </a:p>
        </p:txBody>
      </p:sp>
      <p:sp>
        <p:nvSpPr>
          <p:cNvPr id="340" name="Google Shape;340;p39"/>
          <p:cNvSpPr txBox="1">
            <a:spLocks noGrp="1"/>
          </p:cNvSpPr>
          <p:nvPr>
            <p:ph type="subTitle" idx="2"/>
          </p:nvPr>
        </p:nvSpPr>
        <p:spPr>
          <a:xfrm>
            <a:off x="1094893" y="3047210"/>
            <a:ext cx="1982400" cy="8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</a:t>
            </a:r>
            <a:r>
              <a:rPr lang="es" dirty="0"/>
              <a:t>on sensibles a la luz, por lo general a la infrarroja</a:t>
            </a:r>
            <a:endParaRPr dirty="0"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3"/>
          </p:nvPr>
        </p:nvSpPr>
        <p:spPr>
          <a:xfrm>
            <a:off x="3491642" y="2999529"/>
            <a:ext cx="1982400" cy="8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</a:t>
            </a:r>
            <a:r>
              <a:rPr lang="es" dirty="0"/>
              <a:t>ombinan en un solo la detección de luz y la ganancia</a:t>
            </a:r>
            <a:endParaRPr dirty="0"/>
          </a:p>
        </p:txBody>
      </p:sp>
      <p:sp>
        <p:nvSpPr>
          <p:cNvPr id="342" name="Google Shape;342;p39"/>
          <p:cNvSpPr txBox="1">
            <a:spLocks noGrp="1"/>
          </p:cNvSpPr>
          <p:nvPr>
            <p:ph type="subTitle" idx="4"/>
          </p:nvPr>
        </p:nvSpPr>
        <p:spPr>
          <a:xfrm>
            <a:off x="5857778" y="3009852"/>
            <a:ext cx="1982400" cy="8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</a:t>
            </a:r>
            <a:r>
              <a:rPr lang="es" dirty="0"/>
              <a:t>ay de 3 o 2 patas</a:t>
            </a:r>
            <a:endParaRPr dirty="0"/>
          </a:p>
        </p:txBody>
      </p:sp>
      <p:cxnSp>
        <p:nvCxnSpPr>
          <p:cNvPr id="355" name="Google Shape;355;p39"/>
          <p:cNvCxnSpPr/>
          <p:nvPr/>
        </p:nvCxnSpPr>
        <p:spPr>
          <a:xfrm rot="10800000">
            <a:off x="752600" y="6931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8335475" y="27299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" name="Google Shape;935;p60">
            <a:extLst>
              <a:ext uri="{FF2B5EF4-FFF2-40B4-BE49-F238E27FC236}">
                <a16:creationId xmlns:a16="http://schemas.microsoft.com/office/drawing/2014/main" id="{9E645843-E50D-8A8C-1817-4E564D943799}"/>
              </a:ext>
            </a:extLst>
          </p:cNvPr>
          <p:cNvGrpSpPr/>
          <p:nvPr/>
        </p:nvGrpSpPr>
        <p:grpSpPr>
          <a:xfrm>
            <a:off x="4175212" y="1688281"/>
            <a:ext cx="654145" cy="572700"/>
            <a:chOff x="1190625" y="238125"/>
            <a:chExt cx="5228350" cy="5228350"/>
          </a:xfrm>
          <a:solidFill>
            <a:schemeClr val="bg1"/>
          </a:solidFill>
        </p:grpSpPr>
        <p:sp>
          <p:nvSpPr>
            <p:cNvPr id="3" name="Google Shape;936;p60">
              <a:extLst>
                <a:ext uri="{FF2B5EF4-FFF2-40B4-BE49-F238E27FC236}">
                  <a16:creationId xmlns:a16="http://schemas.microsoft.com/office/drawing/2014/main" id="{AD4B3BA1-8C21-0F13-FB64-E14B1FBE3B6F}"/>
                </a:ext>
              </a:extLst>
            </p:cNvPr>
            <p:cNvSpPr/>
            <p:nvPr/>
          </p:nvSpPr>
          <p:spPr>
            <a:xfrm>
              <a:off x="2052100" y="238125"/>
              <a:ext cx="3505400" cy="2772575"/>
            </a:xfrm>
            <a:custGeom>
              <a:avLst/>
              <a:gdLst/>
              <a:ahLst/>
              <a:cxnLst/>
              <a:rect l="l" t="t" r="r" b="b"/>
              <a:pathLst>
                <a:path w="140216" h="110903" extrusionOk="0">
                  <a:moveTo>
                    <a:pt x="111123" y="0"/>
                  </a:moveTo>
                  <a:cubicBezTo>
                    <a:pt x="107741" y="0"/>
                    <a:pt x="104996" y="2745"/>
                    <a:pt x="104996" y="6127"/>
                  </a:cubicBezTo>
                  <a:lnTo>
                    <a:pt x="104996" y="13137"/>
                  </a:lnTo>
                  <a:lnTo>
                    <a:pt x="104579" y="13137"/>
                  </a:lnTo>
                  <a:cubicBezTo>
                    <a:pt x="93109" y="13137"/>
                    <a:pt x="83624" y="21739"/>
                    <a:pt x="82227" y="32817"/>
                  </a:cubicBezTo>
                  <a:lnTo>
                    <a:pt x="55341" y="32817"/>
                  </a:lnTo>
                  <a:cubicBezTo>
                    <a:pt x="24828" y="32817"/>
                    <a:pt x="0" y="57645"/>
                    <a:pt x="0" y="88158"/>
                  </a:cubicBezTo>
                  <a:lnTo>
                    <a:pt x="0" y="110902"/>
                  </a:lnTo>
                  <a:cubicBezTo>
                    <a:pt x="6079" y="105731"/>
                    <a:pt x="13946" y="102594"/>
                    <a:pt x="22524" y="102594"/>
                  </a:cubicBezTo>
                  <a:cubicBezTo>
                    <a:pt x="31126" y="102594"/>
                    <a:pt x="38994" y="105731"/>
                    <a:pt x="45072" y="110902"/>
                  </a:cubicBezTo>
                  <a:lnTo>
                    <a:pt x="45072" y="88158"/>
                  </a:lnTo>
                  <a:cubicBezTo>
                    <a:pt x="45072" y="82497"/>
                    <a:pt x="49680" y="77889"/>
                    <a:pt x="55341" y="77889"/>
                  </a:cubicBezTo>
                  <a:lnTo>
                    <a:pt x="82031" y="77889"/>
                  </a:lnTo>
                  <a:lnTo>
                    <a:pt x="82031" y="81590"/>
                  </a:lnTo>
                  <a:cubicBezTo>
                    <a:pt x="82031" y="88967"/>
                    <a:pt x="85585" y="95535"/>
                    <a:pt x="91075" y="99653"/>
                  </a:cubicBezTo>
                  <a:cubicBezTo>
                    <a:pt x="89580" y="100756"/>
                    <a:pt x="88600" y="102545"/>
                    <a:pt x="88600" y="104579"/>
                  </a:cubicBezTo>
                  <a:cubicBezTo>
                    <a:pt x="88600" y="107961"/>
                    <a:pt x="91345" y="110706"/>
                    <a:pt x="94727" y="110706"/>
                  </a:cubicBezTo>
                  <a:lnTo>
                    <a:pt x="127544" y="110706"/>
                  </a:lnTo>
                  <a:cubicBezTo>
                    <a:pt x="130926" y="110706"/>
                    <a:pt x="133671" y="107961"/>
                    <a:pt x="133671" y="104579"/>
                  </a:cubicBezTo>
                  <a:cubicBezTo>
                    <a:pt x="133671" y="102545"/>
                    <a:pt x="132691" y="100756"/>
                    <a:pt x="131171" y="99653"/>
                  </a:cubicBezTo>
                  <a:cubicBezTo>
                    <a:pt x="136661" y="95535"/>
                    <a:pt x="140215" y="88967"/>
                    <a:pt x="140215" y="81590"/>
                  </a:cubicBezTo>
                  <a:lnTo>
                    <a:pt x="140215" y="35660"/>
                  </a:lnTo>
                  <a:cubicBezTo>
                    <a:pt x="140215" y="23234"/>
                    <a:pt x="130117" y="13137"/>
                    <a:pt x="117691" y="13137"/>
                  </a:cubicBezTo>
                  <a:lnTo>
                    <a:pt x="117250" y="13137"/>
                  </a:lnTo>
                  <a:lnTo>
                    <a:pt x="117250" y="6127"/>
                  </a:lnTo>
                  <a:cubicBezTo>
                    <a:pt x="117250" y="2745"/>
                    <a:pt x="114505" y="0"/>
                    <a:pt x="111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37;p60">
              <a:extLst>
                <a:ext uri="{FF2B5EF4-FFF2-40B4-BE49-F238E27FC236}">
                  <a16:creationId xmlns:a16="http://schemas.microsoft.com/office/drawing/2014/main" id="{E4BEC548-E979-5E0C-C47F-52F049D3699D}"/>
                </a:ext>
              </a:extLst>
            </p:cNvPr>
            <p:cNvSpPr/>
            <p:nvPr/>
          </p:nvSpPr>
          <p:spPr>
            <a:xfrm>
              <a:off x="2052100" y="3109325"/>
              <a:ext cx="1126800" cy="1126800"/>
            </a:xfrm>
            <a:custGeom>
              <a:avLst/>
              <a:gdLst/>
              <a:ahLst/>
              <a:cxnLst/>
              <a:rect l="l" t="t" r="r" b="b"/>
              <a:pathLst>
                <a:path w="45072" h="45072" extrusionOk="0">
                  <a:moveTo>
                    <a:pt x="22524" y="0"/>
                  </a:moveTo>
                  <a:cubicBezTo>
                    <a:pt x="10098" y="0"/>
                    <a:pt x="0" y="10122"/>
                    <a:pt x="0" y="22548"/>
                  </a:cubicBezTo>
                  <a:cubicBezTo>
                    <a:pt x="0" y="34974"/>
                    <a:pt x="10098" y="45072"/>
                    <a:pt x="22524" y="45072"/>
                  </a:cubicBezTo>
                  <a:cubicBezTo>
                    <a:pt x="34950" y="45072"/>
                    <a:pt x="45072" y="34974"/>
                    <a:pt x="45072" y="22548"/>
                  </a:cubicBezTo>
                  <a:cubicBezTo>
                    <a:pt x="45072" y="10122"/>
                    <a:pt x="34950" y="0"/>
                    <a:pt x="22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38;p60">
              <a:extLst>
                <a:ext uri="{FF2B5EF4-FFF2-40B4-BE49-F238E27FC236}">
                  <a16:creationId xmlns:a16="http://schemas.microsoft.com/office/drawing/2014/main" id="{24C6C4B4-7782-51A7-0C38-B67F7FC7B074}"/>
                </a:ext>
              </a:extLst>
            </p:cNvPr>
            <p:cNvSpPr/>
            <p:nvPr/>
          </p:nvSpPr>
          <p:spPr>
            <a:xfrm>
              <a:off x="1190625" y="4334750"/>
              <a:ext cx="5228350" cy="1131725"/>
            </a:xfrm>
            <a:custGeom>
              <a:avLst/>
              <a:gdLst/>
              <a:ahLst/>
              <a:cxnLst/>
              <a:rect l="l" t="t" r="r" b="b"/>
              <a:pathLst>
                <a:path w="209134" h="45269" extrusionOk="0">
                  <a:moveTo>
                    <a:pt x="34459" y="1"/>
                  </a:moveTo>
                  <a:lnTo>
                    <a:pt x="34459" y="33014"/>
                  </a:lnTo>
                  <a:lnTo>
                    <a:pt x="6127" y="33014"/>
                  </a:lnTo>
                  <a:cubicBezTo>
                    <a:pt x="2745" y="33014"/>
                    <a:pt x="0" y="35759"/>
                    <a:pt x="0" y="39141"/>
                  </a:cubicBezTo>
                  <a:cubicBezTo>
                    <a:pt x="0" y="42523"/>
                    <a:pt x="2745" y="45268"/>
                    <a:pt x="6127" y="45268"/>
                  </a:cubicBezTo>
                  <a:lnTo>
                    <a:pt x="203006" y="45268"/>
                  </a:lnTo>
                  <a:cubicBezTo>
                    <a:pt x="206388" y="45268"/>
                    <a:pt x="209133" y="42523"/>
                    <a:pt x="209133" y="39141"/>
                  </a:cubicBezTo>
                  <a:cubicBezTo>
                    <a:pt x="209133" y="35759"/>
                    <a:pt x="206388" y="33014"/>
                    <a:pt x="203006" y="33014"/>
                  </a:cubicBezTo>
                  <a:lnTo>
                    <a:pt x="79531" y="33014"/>
                  </a:lnTo>
                  <a:lnTo>
                    <a:pt x="79531" y="1"/>
                  </a:lnTo>
                  <a:cubicBezTo>
                    <a:pt x="73453" y="5172"/>
                    <a:pt x="65585" y="8309"/>
                    <a:pt x="56983" y="8309"/>
                  </a:cubicBezTo>
                  <a:cubicBezTo>
                    <a:pt x="48405" y="8309"/>
                    <a:pt x="40538" y="5172"/>
                    <a:pt x="344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9;p60">
              <a:extLst>
                <a:ext uri="{FF2B5EF4-FFF2-40B4-BE49-F238E27FC236}">
                  <a16:creationId xmlns:a16="http://schemas.microsoft.com/office/drawing/2014/main" id="{907EE363-F290-A07B-9052-F0D9282920DD}"/>
                </a:ext>
              </a:extLst>
            </p:cNvPr>
            <p:cNvSpPr/>
            <p:nvPr/>
          </p:nvSpPr>
          <p:spPr>
            <a:xfrm>
              <a:off x="3471150" y="3519825"/>
              <a:ext cx="2086350" cy="306400"/>
            </a:xfrm>
            <a:custGeom>
              <a:avLst/>
              <a:gdLst/>
              <a:ahLst/>
              <a:cxnLst/>
              <a:rect l="l" t="t" r="r" b="b"/>
              <a:pathLst>
                <a:path w="83454" h="12256" extrusionOk="0">
                  <a:moveTo>
                    <a:pt x="1" y="1"/>
                  </a:moveTo>
                  <a:cubicBezTo>
                    <a:pt x="368" y="1986"/>
                    <a:pt x="564" y="4020"/>
                    <a:pt x="564" y="6128"/>
                  </a:cubicBezTo>
                  <a:cubicBezTo>
                    <a:pt x="564" y="8211"/>
                    <a:pt x="368" y="10246"/>
                    <a:pt x="1" y="12255"/>
                  </a:cubicBezTo>
                  <a:lnTo>
                    <a:pt x="77326" y="12255"/>
                  </a:lnTo>
                  <a:cubicBezTo>
                    <a:pt x="80733" y="12255"/>
                    <a:pt x="83453" y="9510"/>
                    <a:pt x="83453" y="6128"/>
                  </a:cubicBezTo>
                  <a:cubicBezTo>
                    <a:pt x="83453" y="2746"/>
                    <a:pt x="80733" y="1"/>
                    <a:pt x="77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951;p60">
            <a:extLst>
              <a:ext uri="{FF2B5EF4-FFF2-40B4-BE49-F238E27FC236}">
                <a16:creationId xmlns:a16="http://schemas.microsoft.com/office/drawing/2014/main" id="{80731319-096F-A2EC-7D6F-2488E40D2B20}"/>
              </a:ext>
            </a:extLst>
          </p:cNvPr>
          <p:cNvGrpSpPr/>
          <p:nvPr/>
        </p:nvGrpSpPr>
        <p:grpSpPr>
          <a:xfrm>
            <a:off x="6550931" y="1725667"/>
            <a:ext cx="596063" cy="480466"/>
            <a:chOff x="1190625" y="891875"/>
            <a:chExt cx="5228350" cy="3915925"/>
          </a:xfrm>
          <a:solidFill>
            <a:schemeClr val="bg1"/>
          </a:solidFill>
        </p:grpSpPr>
        <p:sp>
          <p:nvSpPr>
            <p:cNvPr id="8" name="Google Shape;952;p60">
              <a:extLst>
                <a:ext uri="{FF2B5EF4-FFF2-40B4-BE49-F238E27FC236}">
                  <a16:creationId xmlns:a16="http://schemas.microsoft.com/office/drawing/2014/main" id="{4B2A04C7-38A2-FDEF-FE52-0C01BDC6427F}"/>
                </a:ext>
              </a:extLst>
            </p:cNvPr>
            <p:cNvSpPr/>
            <p:nvPr/>
          </p:nvSpPr>
          <p:spPr>
            <a:xfrm>
              <a:off x="4368175" y="891875"/>
              <a:ext cx="514100" cy="3915925"/>
            </a:xfrm>
            <a:custGeom>
              <a:avLst/>
              <a:gdLst/>
              <a:ahLst/>
              <a:cxnLst/>
              <a:rect l="l" t="t" r="r" b="b"/>
              <a:pathLst>
                <a:path w="20564" h="156637" extrusionOk="0">
                  <a:moveTo>
                    <a:pt x="0" y="1"/>
                  </a:moveTo>
                  <a:lnTo>
                    <a:pt x="0" y="156636"/>
                  </a:lnTo>
                  <a:lnTo>
                    <a:pt x="20563" y="156636"/>
                  </a:lnTo>
                  <a:lnTo>
                    <a:pt x="205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3;p60">
              <a:extLst>
                <a:ext uri="{FF2B5EF4-FFF2-40B4-BE49-F238E27FC236}">
                  <a16:creationId xmlns:a16="http://schemas.microsoft.com/office/drawing/2014/main" id="{BD73AB49-51CB-C061-F0E4-5A88DB08210D}"/>
                </a:ext>
              </a:extLst>
            </p:cNvPr>
            <p:cNvSpPr/>
            <p:nvPr/>
          </p:nvSpPr>
          <p:spPr>
            <a:xfrm>
              <a:off x="3547750" y="891875"/>
              <a:ext cx="514100" cy="3915925"/>
            </a:xfrm>
            <a:custGeom>
              <a:avLst/>
              <a:gdLst/>
              <a:ahLst/>
              <a:cxnLst/>
              <a:rect l="l" t="t" r="r" b="b"/>
              <a:pathLst>
                <a:path w="20564" h="156637" extrusionOk="0">
                  <a:moveTo>
                    <a:pt x="0" y="1"/>
                  </a:moveTo>
                  <a:lnTo>
                    <a:pt x="0" y="156636"/>
                  </a:lnTo>
                  <a:lnTo>
                    <a:pt x="20563" y="156636"/>
                  </a:lnTo>
                  <a:lnTo>
                    <a:pt x="205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54;p60">
              <a:extLst>
                <a:ext uri="{FF2B5EF4-FFF2-40B4-BE49-F238E27FC236}">
                  <a16:creationId xmlns:a16="http://schemas.microsoft.com/office/drawing/2014/main" id="{931EF333-F0F6-47EE-8CD7-89AA21A911F0}"/>
                </a:ext>
              </a:extLst>
            </p:cNvPr>
            <p:cNvSpPr/>
            <p:nvPr/>
          </p:nvSpPr>
          <p:spPr>
            <a:xfrm>
              <a:off x="2727325" y="891875"/>
              <a:ext cx="514075" cy="3915925"/>
            </a:xfrm>
            <a:custGeom>
              <a:avLst/>
              <a:gdLst/>
              <a:ahLst/>
              <a:cxnLst/>
              <a:rect l="l" t="t" r="r" b="b"/>
              <a:pathLst>
                <a:path w="20563" h="156637" extrusionOk="0">
                  <a:moveTo>
                    <a:pt x="0" y="1"/>
                  </a:moveTo>
                  <a:lnTo>
                    <a:pt x="0" y="156636"/>
                  </a:lnTo>
                  <a:lnTo>
                    <a:pt x="20563" y="156636"/>
                  </a:lnTo>
                  <a:lnTo>
                    <a:pt x="205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55;p60">
              <a:extLst>
                <a:ext uri="{FF2B5EF4-FFF2-40B4-BE49-F238E27FC236}">
                  <a16:creationId xmlns:a16="http://schemas.microsoft.com/office/drawing/2014/main" id="{714F1529-8007-9D69-77C3-BF26C3CCD94B}"/>
                </a:ext>
              </a:extLst>
            </p:cNvPr>
            <p:cNvSpPr/>
            <p:nvPr/>
          </p:nvSpPr>
          <p:spPr>
            <a:xfrm>
              <a:off x="1190625" y="891875"/>
              <a:ext cx="1230350" cy="3915925"/>
            </a:xfrm>
            <a:custGeom>
              <a:avLst/>
              <a:gdLst/>
              <a:ahLst/>
              <a:cxnLst/>
              <a:rect l="l" t="t" r="r" b="b"/>
              <a:pathLst>
                <a:path w="49214" h="156637" extrusionOk="0">
                  <a:moveTo>
                    <a:pt x="22524" y="1"/>
                  </a:moveTo>
                  <a:cubicBezTo>
                    <a:pt x="10098" y="1"/>
                    <a:pt x="0" y="10098"/>
                    <a:pt x="0" y="22524"/>
                  </a:cubicBezTo>
                  <a:lnTo>
                    <a:pt x="0" y="134088"/>
                  </a:lnTo>
                  <a:cubicBezTo>
                    <a:pt x="0" y="146514"/>
                    <a:pt x="10098" y="156636"/>
                    <a:pt x="22524" y="156636"/>
                  </a:cubicBezTo>
                  <a:lnTo>
                    <a:pt x="49214" y="156636"/>
                  </a:lnTo>
                  <a:lnTo>
                    <a:pt x="49214" y="84434"/>
                  </a:lnTo>
                  <a:lnTo>
                    <a:pt x="41787" y="84434"/>
                  </a:lnTo>
                  <a:lnTo>
                    <a:pt x="41787" y="98011"/>
                  </a:lnTo>
                  <a:cubicBezTo>
                    <a:pt x="41787" y="101394"/>
                    <a:pt x="39042" y="104139"/>
                    <a:pt x="35660" y="104139"/>
                  </a:cubicBezTo>
                  <a:lnTo>
                    <a:pt x="22524" y="104139"/>
                  </a:lnTo>
                  <a:cubicBezTo>
                    <a:pt x="19141" y="104139"/>
                    <a:pt x="16396" y="101394"/>
                    <a:pt x="16396" y="98011"/>
                  </a:cubicBezTo>
                  <a:cubicBezTo>
                    <a:pt x="16396" y="94605"/>
                    <a:pt x="19141" y="91884"/>
                    <a:pt x="22524" y="91884"/>
                  </a:cubicBezTo>
                  <a:lnTo>
                    <a:pt x="29533" y="91884"/>
                  </a:lnTo>
                  <a:lnTo>
                    <a:pt x="29533" y="64753"/>
                  </a:lnTo>
                  <a:lnTo>
                    <a:pt x="22524" y="64753"/>
                  </a:lnTo>
                  <a:cubicBezTo>
                    <a:pt x="19141" y="64753"/>
                    <a:pt x="16396" y="62008"/>
                    <a:pt x="16396" y="58626"/>
                  </a:cubicBezTo>
                  <a:cubicBezTo>
                    <a:pt x="16396" y="55244"/>
                    <a:pt x="19141" y="52499"/>
                    <a:pt x="22524" y="52499"/>
                  </a:cubicBezTo>
                  <a:lnTo>
                    <a:pt x="35660" y="52499"/>
                  </a:lnTo>
                  <a:cubicBezTo>
                    <a:pt x="39042" y="52499"/>
                    <a:pt x="41787" y="55244"/>
                    <a:pt x="41787" y="58626"/>
                  </a:cubicBezTo>
                  <a:lnTo>
                    <a:pt x="41787" y="72179"/>
                  </a:lnTo>
                  <a:lnTo>
                    <a:pt x="49214" y="72179"/>
                  </a:lnTo>
                  <a:lnTo>
                    <a:pt x="492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6;p60">
              <a:extLst>
                <a:ext uri="{FF2B5EF4-FFF2-40B4-BE49-F238E27FC236}">
                  <a16:creationId xmlns:a16="http://schemas.microsoft.com/office/drawing/2014/main" id="{7F7482F5-A27B-0B8E-EDA4-DAE1A83FABAD}"/>
                </a:ext>
              </a:extLst>
            </p:cNvPr>
            <p:cNvSpPr/>
            <p:nvPr/>
          </p:nvSpPr>
          <p:spPr>
            <a:xfrm>
              <a:off x="5188600" y="891875"/>
              <a:ext cx="1230375" cy="3915925"/>
            </a:xfrm>
            <a:custGeom>
              <a:avLst/>
              <a:gdLst/>
              <a:ahLst/>
              <a:cxnLst/>
              <a:rect l="l" t="t" r="r" b="b"/>
              <a:pathLst>
                <a:path w="49215" h="156637" extrusionOk="0">
                  <a:moveTo>
                    <a:pt x="1" y="1"/>
                  </a:moveTo>
                  <a:lnTo>
                    <a:pt x="1" y="72179"/>
                  </a:lnTo>
                  <a:lnTo>
                    <a:pt x="7427" y="72179"/>
                  </a:lnTo>
                  <a:lnTo>
                    <a:pt x="7427" y="58626"/>
                  </a:lnTo>
                  <a:cubicBezTo>
                    <a:pt x="7427" y="55244"/>
                    <a:pt x="10172" y="52499"/>
                    <a:pt x="13554" y="52499"/>
                  </a:cubicBezTo>
                  <a:lnTo>
                    <a:pt x="26691" y="52499"/>
                  </a:lnTo>
                  <a:cubicBezTo>
                    <a:pt x="30073" y="52499"/>
                    <a:pt x="32818" y="55244"/>
                    <a:pt x="32818" y="58626"/>
                  </a:cubicBezTo>
                  <a:cubicBezTo>
                    <a:pt x="32818" y="62008"/>
                    <a:pt x="30073" y="64753"/>
                    <a:pt x="26691" y="64753"/>
                  </a:cubicBezTo>
                  <a:lnTo>
                    <a:pt x="19681" y="64753"/>
                  </a:lnTo>
                  <a:lnTo>
                    <a:pt x="19681" y="91884"/>
                  </a:lnTo>
                  <a:lnTo>
                    <a:pt x="26691" y="91884"/>
                  </a:lnTo>
                  <a:cubicBezTo>
                    <a:pt x="30073" y="91884"/>
                    <a:pt x="32818" y="94605"/>
                    <a:pt x="32818" y="98011"/>
                  </a:cubicBezTo>
                  <a:cubicBezTo>
                    <a:pt x="32818" y="101394"/>
                    <a:pt x="30073" y="104139"/>
                    <a:pt x="26691" y="104139"/>
                  </a:cubicBezTo>
                  <a:lnTo>
                    <a:pt x="13554" y="104139"/>
                  </a:lnTo>
                  <a:cubicBezTo>
                    <a:pt x="10172" y="104139"/>
                    <a:pt x="7427" y="101394"/>
                    <a:pt x="7427" y="98011"/>
                  </a:cubicBezTo>
                  <a:lnTo>
                    <a:pt x="7427" y="84434"/>
                  </a:lnTo>
                  <a:lnTo>
                    <a:pt x="1" y="84434"/>
                  </a:lnTo>
                  <a:lnTo>
                    <a:pt x="1" y="156636"/>
                  </a:lnTo>
                  <a:lnTo>
                    <a:pt x="26691" y="156636"/>
                  </a:lnTo>
                  <a:cubicBezTo>
                    <a:pt x="39117" y="156636"/>
                    <a:pt x="49214" y="146514"/>
                    <a:pt x="49214" y="134088"/>
                  </a:cubicBezTo>
                  <a:lnTo>
                    <a:pt x="49214" y="22524"/>
                  </a:lnTo>
                  <a:cubicBezTo>
                    <a:pt x="49214" y="10098"/>
                    <a:pt x="39117" y="1"/>
                    <a:pt x="26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076;p60">
            <a:extLst>
              <a:ext uri="{FF2B5EF4-FFF2-40B4-BE49-F238E27FC236}">
                <a16:creationId xmlns:a16="http://schemas.microsoft.com/office/drawing/2014/main" id="{998452B1-CBDE-1C71-7432-B363824A51D6}"/>
              </a:ext>
            </a:extLst>
          </p:cNvPr>
          <p:cNvGrpSpPr/>
          <p:nvPr/>
        </p:nvGrpSpPr>
        <p:grpSpPr>
          <a:xfrm>
            <a:off x="1788727" y="1722606"/>
            <a:ext cx="594732" cy="561200"/>
            <a:chOff x="1190625" y="238125"/>
            <a:chExt cx="5228350" cy="5228350"/>
          </a:xfrm>
          <a:solidFill>
            <a:schemeClr val="bg1"/>
          </a:solidFill>
        </p:grpSpPr>
        <p:sp>
          <p:nvSpPr>
            <p:cNvPr id="14" name="Google Shape;1077;p60">
              <a:extLst>
                <a:ext uri="{FF2B5EF4-FFF2-40B4-BE49-F238E27FC236}">
                  <a16:creationId xmlns:a16="http://schemas.microsoft.com/office/drawing/2014/main" id="{A3B49062-E906-DFAC-BC60-5348C19FE8C4}"/>
                </a:ext>
              </a:extLst>
            </p:cNvPr>
            <p:cNvSpPr/>
            <p:nvPr/>
          </p:nvSpPr>
          <p:spPr>
            <a:xfrm>
              <a:off x="1600525" y="238125"/>
              <a:ext cx="1537325" cy="820450"/>
            </a:xfrm>
            <a:custGeom>
              <a:avLst/>
              <a:gdLst/>
              <a:ahLst/>
              <a:cxnLst/>
              <a:rect l="l" t="t" r="r" b="b"/>
              <a:pathLst>
                <a:path w="61493" h="32818" extrusionOk="0">
                  <a:moveTo>
                    <a:pt x="22548" y="0"/>
                  </a:moveTo>
                  <a:cubicBezTo>
                    <a:pt x="10122" y="0"/>
                    <a:pt x="0" y="10098"/>
                    <a:pt x="0" y="22524"/>
                  </a:cubicBezTo>
                  <a:lnTo>
                    <a:pt x="0" y="32817"/>
                  </a:lnTo>
                  <a:lnTo>
                    <a:pt x="61493" y="32817"/>
                  </a:lnTo>
                  <a:lnTo>
                    <a:pt x="61493" y="22524"/>
                  </a:lnTo>
                  <a:cubicBezTo>
                    <a:pt x="61493" y="10098"/>
                    <a:pt x="51371" y="0"/>
                    <a:pt x="389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8;p60">
              <a:extLst>
                <a:ext uri="{FF2B5EF4-FFF2-40B4-BE49-F238E27FC236}">
                  <a16:creationId xmlns:a16="http://schemas.microsoft.com/office/drawing/2014/main" id="{7D1B28D2-067F-9C51-52AC-4862DBB2A444}"/>
                </a:ext>
              </a:extLst>
            </p:cNvPr>
            <p:cNvSpPr/>
            <p:nvPr/>
          </p:nvSpPr>
          <p:spPr>
            <a:xfrm>
              <a:off x="1600525" y="1364900"/>
              <a:ext cx="1537325" cy="1348000"/>
            </a:xfrm>
            <a:custGeom>
              <a:avLst/>
              <a:gdLst/>
              <a:ahLst/>
              <a:cxnLst/>
              <a:rect l="l" t="t" r="r" b="b"/>
              <a:pathLst>
                <a:path w="61493" h="53920" extrusionOk="0">
                  <a:moveTo>
                    <a:pt x="30759" y="20563"/>
                  </a:moveTo>
                  <a:cubicBezTo>
                    <a:pt x="32352" y="20563"/>
                    <a:pt x="33945" y="21201"/>
                    <a:pt x="35072" y="22353"/>
                  </a:cubicBezTo>
                  <a:cubicBezTo>
                    <a:pt x="36224" y="23505"/>
                    <a:pt x="36886" y="25073"/>
                    <a:pt x="36886" y="26691"/>
                  </a:cubicBezTo>
                  <a:cubicBezTo>
                    <a:pt x="36886" y="28308"/>
                    <a:pt x="36224" y="29877"/>
                    <a:pt x="35072" y="31029"/>
                  </a:cubicBezTo>
                  <a:cubicBezTo>
                    <a:pt x="33945" y="32156"/>
                    <a:pt x="32352" y="32818"/>
                    <a:pt x="30759" y="32818"/>
                  </a:cubicBezTo>
                  <a:cubicBezTo>
                    <a:pt x="29141" y="32818"/>
                    <a:pt x="27548" y="32156"/>
                    <a:pt x="26421" y="31029"/>
                  </a:cubicBezTo>
                  <a:cubicBezTo>
                    <a:pt x="25269" y="29877"/>
                    <a:pt x="24632" y="28308"/>
                    <a:pt x="24632" y="26691"/>
                  </a:cubicBezTo>
                  <a:cubicBezTo>
                    <a:pt x="24632" y="25073"/>
                    <a:pt x="25269" y="23480"/>
                    <a:pt x="26421" y="22353"/>
                  </a:cubicBezTo>
                  <a:cubicBezTo>
                    <a:pt x="27548" y="21201"/>
                    <a:pt x="29141" y="20563"/>
                    <a:pt x="30759" y="20563"/>
                  </a:cubicBezTo>
                  <a:close/>
                  <a:moveTo>
                    <a:pt x="0" y="1"/>
                  </a:moveTo>
                  <a:lnTo>
                    <a:pt x="0" y="53920"/>
                  </a:lnTo>
                  <a:cubicBezTo>
                    <a:pt x="2010" y="53577"/>
                    <a:pt x="4044" y="53381"/>
                    <a:pt x="6128" y="53381"/>
                  </a:cubicBezTo>
                  <a:lnTo>
                    <a:pt x="61493" y="53381"/>
                  </a:lnTo>
                  <a:lnTo>
                    <a:pt x="614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9;p60">
              <a:extLst>
                <a:ext uri="{FF2B5EF4-FFF2-40B4-BE49-F238E27FC236}">
                  <a16:creationId xmlns:a16="http://schemas.microsoft.com/office/drawing/2014/main" id="{161D9DD5-2287-63AB-0A5A-72AD75104B02}"/>
                </a:ext>
              </a:extLst>
            </p:cNvPr>
            <p:cNvSpPr/>
            <p:nvPr/>
          </p:nvSpPr>
          <p:spPr>
            <a:xfrm>
              <a:off x="3958275" y="4424825"/>
              <a:ext cx="2050775" cy="1041650"/>
            </a:xfrm>
            <a:custGeom>
              <a:avLst/>
              <a:gdLst/>
              <a:ahLst/>
              <a:cxnLst/>
              <a:rect l="l" t="t" r="r" b="b"/>
              <a:pathLst>
                <a:path w="82031" h="41666" extrusionOk="0">
                  <a:moveTo>
                    <a:pt x="82031" y="0"/>
                  </a:moveTo>
                  <a:cubicBezTo>
                    <a:pt x="80046" y="368"/>
                    <a:pt x="77987" y="564"/>
                    <a:pt x="75904" y="564"/>
                  </a:cubicBezTo>
                  <a:lnTo>
                    <a:pt x="0" y="564"/>
                  </a:lnTo>
                  <a:lnTo>
                    <a:pt x="0" y="21102"/>
                  </a:lnTo>
                  <a:lnTo>
                    <a:pt x="36959" y="21102"/>
                  </a:lnTo>
                  <a:lnTo>
                    <a:pt x="36959" y="35538"/>
                  </a:lnTo>
                  <a:cubicBezTo>
                    <a:pt x="36959" y="38920"/>
                    <a:pt x="39704" y="41665"/>
                    <a:pt x="43087" y="41665"/>
                  </a:cubicBezTo>
                  <a:lnTo>
                    <a:pt x="75904" y="41665"/>
                  </a:lnTo>
                  <a:cubicBezTo>
                    <a:pt x="79286" y="41665"/>
                    <a:pt x="82031" y="38920"/>
                    <a:pt x="82031" y="35538"/>
                  </a:cubicBezTo>
                  <a:lnTo>
                    <a:pt x="820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0;p60">
              <a:extLst>
                <a:ext uri="{FF2B5EF4-FFF2-40B4-BE49-F238E27FC236}">
                  <a16:creationId xmlns:a16="http://schemas.microsoft.com/office/drawing/2014/main" id="{03CC1302-55F6-447F-62BE-B6E6652974DD}"/>
                </a:ext>
              </a:extLst>
            </p:cNvPr>
            <p:cNvSpPr/>
            <p:nvPr/>
          </p:nvSpPr>
          <p:spPr>
            <a:xfrm>
              <a:off x="1600525" y="4424825"/>
              <a:ext cx="2051400" cy="1041650"/>
            </a:xfrm>
            <a:custGeom>
              <a:avLst/>
              <a:gdLst/>
              <a:ahLst/>
              <a:cxnLst/>
              <a:rect l="l" t="t" r="r" b="b"/>
              <a:pathLst>
                <a:path w="82056" h="41666" extrusionOk="0">
                  <a:moveTo>
                    <a:pt x="0" y="0"/>
                  </a:moveTo>
                  <a:lnTo>
                    <a:pt x="0" y="35538"/>
                  </a:lnTo>
                  <a:cubicBezTo>
                    <a:pt x="0" y="38920"/>
                    <a:pt x="2745" y="41665"/>
                    <a:pt x="6128" y="41665"/>
                  </a:cubicBezTo>
                  <a:lnTo>
                    <a:pt x="38945" y="41665"/>
                  </a:lnTo>
                  <a:cubicBezTo>
                    <a:pt x="42327" y="41665"/>
                    <a:pt x="45072" y="38920"/>
                    <a:pt x="45072" y="35538"/>
                  </a:cubicBezTo>
                  <a:lnTo>
                    <a:pt x="45072" y="21102"/>
                  </a:lnTo>
                  <a:lnTo>
                    <a:pt x="82056" y="21102"/>
                  </a:lnTo>
                  <a:lnTo>
                    <a:pt x="82056" y="564"/>
                  </a:lnTo>
                  <a:lnTo>
                    <a:pt x="6128" y="564"/>
                  </a:lnTo>
                  <a:cubicBezTo>
                    <a:pt x="4044" y="564"/>
                    <a:pt x="2010" y="3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1;p60">
              <a:extLst>
                <a:ext uri="{FF2B5EF4-FFF2-40B4-BE49-F238E27FC236}">
                  <a16:creationId xmlns:a16="http://schemas.microsoft.com/office/drawing/2014/main" id="{49797DD1-3246-708D-343D-C687885DEC10}"/>
                </a:ext>
              </a:extLst>
            </p:cNvPr>
            <p:cNvSpPr/>
            <p:nvPr/>
          </p:nvSpPr>
          <p:spPr>
            <a:xfrm>
              <a:off x="1190625" y="3005775"/>
              <a:ext cx="5228350" cy="1126800"/>
            </a:xfrm>
            <a:custGeom>
              <a:avLst/>
              <a:gdLst/>
              <a:ahLst/>
              <a:cxnLst/>
              <a:rect l="l" t="t" r="r" b="b"/>
              <a:pathLst>
                <a:path w="209134" h="45072" extrusionOk="0">
                  <a:moveTo>
                    <a:pt x="22524" y="0"/>
                  </a:moveTo>
                  <a:cubicBezTo>
                    <a:pt x="10098" y="0"/>
                    <a:pt x="0" y="10098"/>
                    <a:pt x="0" y="22524"/>
                  </a:cubicBezTo>
                  <a:cubicBezTo>
                    <a:pt x="0" y="34950"/>
                    <a:pt x="10098" y="45072"/>
                    <a:pt x="22524" y="45072"/>
                  </a:cubicBezTo>
                  <a:lnTo>
                    <a:pt x="186610" y="45072"/>
                  </a:lnTo>
                  <a:cubicBezTo>
                    <a:pt x="199036" y="45072"/>
                    <a:pt x="209133" y="34950"/>
                    <a:pt x="209133" y="22524"/>
                  </a:cubicBezTo>
                  <a:cubicBezTo>
                    <a:pt x="209133" y="10098"/>
                    <a:pt x="199036" y="0"/>
                    <a:pt x="1866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2;p60">
              <a:extLst>
                <a:ext uri="{FF2B5EF4-FFF2-40B4-BE49-F238E27FC236}">
                  <a16:creationId xmlns:a16="http://schemas.microsoft.com/office/drawing/2014/main" id="{16A21D17-F659-D066-2CB9-D6FF858D033D}"/>
                </a:ext>
              </a:extLst>
            </p:cNvPr>
            <p:cNvSpPr/>
            <p:nvPr/>
          </p:nvSpPr>
          <p:spPr>
            <a:xfrm>
              <a:off x="3651900" y="238125"/>
              <a:ext cx="2767075" cy="2461300"/>
            </a:xfrm>
            <a:custGeom>
              <a:avLst/>
              <a:gdLst/>
              <a:ahLst/>
              <a:cxnLst/>
              <a:rect l="l" t="t" r="r" b="b"/>
              <a:pathLst>
                <a:path w="110683" h="98452" extrusionOk="0">
                  <a:moveTo>
                    <a:pt x="88159" y="12254"/>
                  </a:moveTo>
                  <a:cubicBezTo>
                    <a:pt x="93820" y="12254"/>
                    <a:pt x="98428" y="16862"/>
                    <a:pt x="98428" y="22524"/>
                  </a:cubicBezTo>
                  <a:lnTo>
                    <a:pt x="98428" y="61909"/>
                  </a:lnTo>
                  <a:cubicBezTo>
                    <a:pt x="98428" y="67571"/>
                    <a:pt x="93820" y="72203"/>
                    <a:pt x="88159" y="72203"/>
                  </a:cubicBezTo>
                  <a:lnTo>
                    <a:pt x="22524" y="72203"/>
                  </a:lnTo>
                  <a:cubicBezTo>
                    <a:pt x="16863" y="72203"/>
                    <a:pt x="12255" y="67571"/>
                    <a:pt x="12255" y="61909"/>
                  </a:cubicBezTo>
                  <a:lnTo>
                    <a:pt x="12255" y="22524"/>
                  </a:lnTo>
                  <a:cubicBezTo>
                    <a:pt x="12255" y="16862"/>
                    <a:pt x="16863" y="12254"/>
                    <a:pt x="22524" y="12254"/>
                  </a:cubicBezTo>
                  <a:close/>
                  <a:moveTo>
                    <a:pt x="22524" y="0"/>
                  </a:moveTo>
                  <a:cubicBezTo>
                    <a:pt x="10098" y="0"/>
                    <a:pt x="1" y="10098"/>
                    <a:pt x="1" y="22524"/>
                  </a:cubicBezTo>
                  <a:lnTo>
                    <a:pt x="1" y="61909"/>
                  </a:lnTo>
                  <a:cubicBezTo>
                    <a:pt x="1" y="74335"/>
                    <a:pt x="10098" y="84457"/>
                    <a:pt x="22524" y="84457"/>
                  </a:cubicBezTo>
                  <a:lnTo>
                    <a:pt x="32818" y="84457"/>
                  </a:lnTo>
                  <a:lnTo>
                    <a:pt x="32818" y="98452"/>
                  </a:lnTo>
                  <a:lnTo>
                    <a:pt x="77865" y="98452"/>
                  </a:lnTo>
                  <a:lnTo>
                    <a:pt x="77865" y="84457"/>
                  </a:lnTo>
                  <a:lnTo>
                    <a:pt x="88159" y="84457"/>
                  </a:lnTo>
                  <a:cubicBezTo>
                    <a:pt x="100585" y="84457"/>
                    <a:pt x="110682" y="74335"/>
                    <a:pt x="110682" y="61909"/>
                  </a:cubicBezTo>
                  <a:lnTo>
                    <a:pt x="110682" y="22524"/>
                  </a:lnTo>
                  <a:cubicBezTo>
                    <a:pt x="110682" y="10098"/>
                    <a:pt x="100585" y="0"/>
                    <a:pt x="881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589375B-491B-1998-C9EA-43A6F7580B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13CFD4-10DC-924A-0DA6-E970FA6E307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74A2703-C3B3-3175-C214-9D250451DE5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43433D2-32FA-3783-EEE8-323A69A07C3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B382228-BFF3-F011-B6C8-6DBF6ED86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72B6975B-2DC4-FF2D-1617-68108FFF078E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029E9F29-9B39-B25D-4C32-8AE03C2BEEC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6" name="Picture 2" descr="Fototransistor - EcuRed">
            <a:extLst>
              <a:ext uri="{FF2B5EF4-FFF2-40B4-BE49-F238E27FC236}">
                <a16:creationId xmlns:a16="http://schemas.microsoft.com/office/drawing/2014/main" id="{9B8FF503-CDC2-7604-DE0E-C4B8E880D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57" y="1749038"/>
            <a:ext cx="2778512" cy="18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totransistor de 5 mm con filtro de luz de día Steren">
            <a:extLst>
              <a:ext uri="{FF2B5EF4-FFF2-40B4-BE49-F238E27FC236}">
                <a16:creationId xmlns:a16="http://schemas.microsoft.com/office/drawing/2014/main" id="{D428F6FE-92DF-91B2-080F-0BD213BAA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0" t="19787" r="10832" b="18916"/>
          <a:stretch/>
        </p:blipFill>
        <p:spPr bwMode="auto">
          <a:xfrm>
            <a:off x="5004762" y="1633802"/>
            <a:ext cx="2607803" cy="208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38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xfrm>
            <a:off x="2074133" y="714918"/>
            <a:ext cx="5428989" cy="1026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dirty="0"/>
              <a:t>funcionamiento</a:t>
            </a:r>
            <a:endParaRPr sz="6000" dirty="0"/>
          </a:p>
        </p:txBody>
      </p:sp>
      <p:cxnSp>
        <p:nvCxnSpPr>
          <p:cNvPr id="284" name="Google Shape;284;p36"/>
          <p:cNvCxnSpPr/>
          <p:nvPr/>
        </p:nvCxnSpPr>
        <p:spPr>
          <a:xfrm rot="10800000">
            <a:off x="853325" y="25056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5" name="Google Shape;285;p36"/>
          <p:cNvCxnSpPr/>
          <p:nvPr/>
        </p:nvCxnSpPr>
        <p:spPr>
          <a:xfrm>
            <a:off x="8254900" y="6931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86" name="Google Shape;286;p36"/>
          <p:cNvSpPr/>
          <p:nvPr/>
        </p:nvSpPr>
        <p:spPr>
          <a:xfrm>
            <a:off x="950025" y="822900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6"/>
          <p:cNvGrpSpPr/>
          <p:nvPr/>
        </p:nvGrpSpPr>
        <p:grpSpPr>
          <a:xfrm>
            <a:off x="1102628" y="975460"/>
            <a:ext cx="396832" cy="396832"/>
            <a:chOff x="1190625" y="238125"/>
            <a:chExt cx="5228350" cy="5228350"/>
          </a:xfrm>
        </p:grpSpPr>
        <p:sp>
          <p:nvSpPr>
            <p:cNvPr id="288" name="Google Shape;288;p36"/>
            <p:cNvSpPr/>
            <p:nvPr/>
          </p:nvSpPr>
          <p:spPr>
            <a:xfrm>
              <a:off x="1600525" y="238125"/>
              <a:ext cx="1537325" cy="820450"/>
            </a:xfrm>
            <a:custGeom>
              <a:avLst/>
              <a:gdLst/>
              <a:ahLst/>
              <a:cxnLst/>
              <a:rect l="l" t="t" r="r" b="b"/>
              <a:pathLst>
                <a:path w="61493" h="32818" extrusionOk="0">
                  <a:moveTo>
                    <a:pt x="22548" y="0"/>
                  </a:moveTo>
                  <a:cubicBezTo>
                    <a:pt x="10122" y="0"/>
                    <a:pt x="0" y="10098"/>
                    <a:pt x="0" y="22524"/>
                  </a:cubicBezTo>
                  <a:lnTo>
                    <a:pt x="0" y="32817"/>
                  </a:lnTo>
                  <a:lnTo>
                    <a:pt x="61493" y="32817"/>
                  </a:lnTo>
                  <a:lnTo>
                    <a:pt x="61493" y="22524"/>
                  </a:lnTo>
                  <a:cubicBezTo>
                    <a:pt x="61493" y="10098"/>
                    <a:pt x="51371" y="0"/>
                    <a:pt x="38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1600525" y="1364900"/>
              <a:ext cx="1537325" cy="1348000"/>
            </a:xfrm>
            <a:custGeom>
              <a:avLst/>
              <a:gdLst/>
              <a:ahLst/>
              <a:cxnLst/>
              <a:rect l="l" t="t" r="r" b="b"/>
              <a:pathLst>
                <a:path w="61493" h="53920" extrusionOk="0">
                  <a:moveTo>
                    <a:pt x="30759" y="20563"/>
                  </a:moveTo>
                  <a:cubicBezTo>
                    <a:pt x="32352" y="20563"/>
                    <a:pt x="33945" y="21201"/>
                    <a:pt x="35072" y="22353"/>
                  </a:cubicBezTo>
                  <a:cubicBezTo>
                    <a:pt x="36224" y="23505"/>
                    <a:pt x="36886" y="25073"/>
                    <a:pt x="36886" y="26691"/>
                  </a:cubicBezTo>
                  <a:cubicBezTo>
                    <a:pt x="36886" y="28308"/>
                    <a:pt x="36224" y="29877"/>
                    <a:pt x="35072" y="31029"/>
                  </a:cubicBezTo>
                  <a:cubicBezTo>
                    <a:pt x="33945" y="32156"/>
                    <a:pt x="32352" y="32818"/>
                    <a:pt x="30759" y="32818"/>
                  </a:cubicBezTo>
                  <a:cubicBezTo>
                    <a:pt x="29141" y="32818"/>
                    <a:pt x="27548" y="32156"/>
                    <a:pt x="26421" y="31029"/>
                  </a:cubicBezTo>
                  <a:cubicBezTo>
                    <a:pt x="25269" y="29877"/>
                    <a:pt x="24632" y="28308"/>
                    <a:pt x="24632" y="26691"/>
                  </a:cubicBezTo>
                  <a:cubicBezTo>
                    <a:pt x="24632" y="25073"/>
                    <a:pt x="25269" y="23480"/>
                    <a:pt x="26421" y="22353"/>
                  </a:cubicBezTo>
                  <a:cubicBezTo>
                    <a:pt x="27548" y="21201"/>
                    <a:pt x="29141" y="20563"/>
                    <a:pt x="30759" y="20563"/>
                  </a:cubicBezTo>
                  <a:close/>
                  <a:moveTo>
                    <a:pt x="0" y="1"/>
                  </a:moveTo>
                  <a:lnTo>
                    <a:pt x="0" y="53920"/>
                  </a:lnTo>
                  <a:cubicBezTo>
                    <a:pt x="2010" y="53577"/>
                    <a:pt x="4044" y="53381"/>
                    <a:pt x="6128" y="53381"/>
                  </a:cubicBezTo>
                  <a:lnTo>
                    <a:pt x="61493" y="53381"/>
                  </a:lnTo>
                  <a:lnTo>
                    <a:pt x="61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3958275" y="4424825"/>
              <a:ext cx="2050775" cy="1041650"/>
            </a:xfrm>
            <a:custGeom>
              <a:avLst/>
              <a:gdLst/>
              <a:ahLst/>
              <a:cxnLst/>
              <a:rect l="l" t="t" r="r" b="b"/>
              <a:pathLst>
                <a:path w="82031" h="41666" extrusionOk="0">
                  <a:moveTo>
                    <a:pt x="82031" y="0"/>
                  </a:moveTo>
                  <a:cubicBezTo>
                    <a:pt x="80046" y="368"/>
                    <a:pt x="77987" y="564"/>
                    <a:pt x="75904" y="564"/>
                  </a:cubicBezTo>
                  <a:lnTo>
                    <a:pt x="0" y="564"/>
                  </a:lnTo>
                  <a:lnTo>
                    <a:pt x="0" y="21102"/>
                  </a:lnTo>
                  <a:lnTo>
                    <a:pt x="36959" y="21102"/>
                  </a:lnTo>
                  <a:lnTo>
                    <a:pt x="36959" y="35538"/>
                  </a:lnTo>
                  <a:cubicBezTo>
                    <a:pt x="36959" y="38920"/>
                    <a:pt x="39704" y="41665"/>
                    <a:pt x="43087" y="41665"/>
                  </a:cubicBezTo>
                  <a:lnTo>
                    <a:pt x="75904" y="41665"/>
                  </a:lnTo>
                  <a:cubicBezTo>
                    <a:pt x="79286" y="41665"/>
                    <a:pt x="82031" y="38920"/>
                    <a:pt x="82031" y="35538"/>
                  </a:cubicBezTo>
                  <a:lnTo>
                    <a:pt x="820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1600525" y="4424825"/>
              <a:ext cx="2051400" cy="1041650"/>
            </a:xfrm>
            <a:custGeom>
              <a:avLst/>
              <a:gdLst/>
              <a:ahLst/>
              <a:cxnLst/>
              <a:rect l="l" t="t" r="r" b="b"/>
              <a:pathLst>
                <a:path w="82056" h="41666" extrusionOk="0">
                  <a:moveTo>
                    <a:pt x="0" y="0"/>
                  </a:moveTo>
                  <a:lnTo>
                    <a:pt x="0" y="35538"/>
                  </a:lnTo>
                  <a:cubicBezTo>
                    <a:pt x="0" y="38920"/>
                    <a:pt x="2745" y="41665"/>
                    <a:pt x="6128" y="41665"/>
                  </a:cubicBezTo>
                  <a:lnTo>
                    <a:pt x="38945" y="41665"/>
                  </a:lnTo>
                  <a:cubicBezTo>
                    <a:pt x="42327" y="41665"/>
                    <a:pt x="45072" y="38920"/>
                    <a:pt x="45072" y="35538"/>
                  </a:cubicBezTo>
                  <a:lnTo>
                    <a:pt x="45072" y="21102"/>
                  </a:lnTo>
                  <a:lnTo>
                    <a:pt x="82056" y="21102"/>
                  </a:lnTo>
                  <a:lnTo>
                    <a:pt x="82056" y="564"/>
                  </a:lnTo>
                  <a:lnTo>
                    <a:pt x="6128" y="564"/>
                  </a:lnTo>
                  <a:cubicBezTo>
                    <a:pt x="4044" y="564"/>
                    <a:pt x="2010" y="36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1190625" y="3005775"/>
              <a:ext cx="5228350" cy="1126800"/>
            </a:xfrm>
            <a:custGeom>
              <a:avLst/>
              <a:gdLst/>
              <a:ahLst/>
              <a:cxnLst/>
              <a:rect l="l" t="t" r="r" b="b"/>
              <a:pathLst>
                <a:path w="209134" h="45072" extrusionOk="0">
                  <a:moveTo>
                    <a:pt x="22524" y="0"/>
                  </a:moveTo>
                  <a:cubicBezTo>
                    <a:pt x="10098" y="0"/>
                    <a:pt x="0" y="10098"/>
                    <a:pt x="0" y="22524"/>
                  </a:cubicBezTo>
                  <a:cubicBezTo>
                    <a:pt x="0" y="34950"/>
                    <a:pt x="10098" y="45072"/>
                    <a:pt x="22524" y="45072"/>
                  </a:cubicBezTo>
                  <a:lnTo>
                    <a:pt x="186610" y="45072"/>
                  </a:lnTo>
                  <a:cubicBezTo>
                    <a:pt x="199036" y="45072"/>
                    <a:pt x="209133" y="34950"/>
                    <a:pt x="209133" y="22524"/>
                  </a:cubicBezTo>
                  <a:cubicBezTo>
                    <a:pt x="209133" y="10098"/>
                    <a:pt x="199036" y="0"/>
                    <a:pt x="186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3651900" y="238125"/>
              <a:ext cx="2767075" cy="2461300"/>
            </a:xfrm>
            <a:custGeom>
              <a:avLst/>
              <a:gdLst/>
              <a:ahLst/>
              <a:cxnLst/>
              <a:rect l="l" t="t" r="r" b="b"/>
              <a:pathLst>
                <a:path w="110683" h="98452" extrusionOk="0">
                  <a:moveTo>
                    <a:pt x="88159" y="12254"/>
                  </a:moveTo>
                  <a:cubicBezTo>
                    <a:pt x="93820" y="12254"/>
                    <a:pt x="98428" y="16862"/>
                    <a:pt x="98428" y="22524"/>
                  </a:cubicBezTo>
                  <a:lnTo>
                    <a:pt x="98428" y="61909"/>
                  </a:lnTo>
                  <a:cubicBezTo>
                    <a:pt x="98428" y="67571"/>
                    <a:pt x="93820" y="72203"/>
                    <a:pt x="88159" y="72203"/>
                  </a:cubicBezTo>
                  <a:lnTo>
                    <a:pt x="22524" y="72203"/>
                  </a:lnTo>
                  <a:cubicBezTo>
                    <a:pt x="16863" y="72203"/>
                    <a:pt x="12255" y="67571"/>
                    <a:pt x="12255" y="61909"/>
                  </a:cubicBezTo>
                  <a:lnTo>
                    <a:pt x="12255" y="22524"/>
                  </a:lnTo>
                  <a:cubicBezTo>
                    <a:pt x="12255" y="16862"/>
                    <a:pt x="16863" y="12254"/>
                    <a:pt x="22524" y="12254"/>
                  </a:cubicBezTo>
                  <a:close/>
                  <a:moveTo>
                    <a:pt x="22524" y="0"/>
                  </a:moveTo>
                  <a:cubicBezTo>
                    <a:pt x="10098" y="0"/>
                    <a:pt x="1" y="10098"/>
                    <a:pt x="1" y="22524"/>
                  </a:cubicBezTo>
                  <a:lnTo>
                    <a:pt x="1" y="61909"/>
                  </a:lnTo>
                  <a:cubicBezTo>
                    <a:pt x="1" y="74335"/>
                    <a:pt x="10098" y="84457"/>
                    <a:pt x="22524" y="84457"/>
                  </a:cubicBezTo>
                  <a:lnTo>
                    <a:pt x="32818" y="84457"/>
                  </a:lnTo>
                  <a:lnTo>
                    <a:pt x="32818" y="98452"/>
                  </a:lnTo>
                  <a:lnTo>
                    <a:pt x="77865" y="98452"/>
                  </a:lnTo>
                  <a:lnTo>
                    <a:pt x="77865" y="84457"/>
                  </a:lnTo>
                  <a:lnTo>
                    <a:pt x="88159" y="84457"/>
                  </a:lnTo>
                  <a:cubicBezTo>
                    <a:pt x="100585" y="84457"/>
                    <a:pt x="110682" y="74335"/>
                    <a:pt x="110682" y="61909"/>
                  </a:cubicBezTo>
                  <a:lnTo>
                    <a:pt x="110682" y="22524"/>
                  </a:lnTo>
                  <a:cubicBezTo>
                    <a:pt x="110682" y="10098"/>
                    <a:pt x="100585" y="0"/>
                    <a:pt x="88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72;p35">
            <a:extLst>
              <a:ext uri="{FF2B5EF4-FFF2-40B4-BE49-F238E27FC236}">
                <a16:creationId xmlns:a16="http://schemas.microsoft.com/office/drawing/2014/main" id="{968D4541-1C71-5A26-5ABD-AF85EAD94F54}"/>
              </a:ext>
            </a:extLst>
          </p:cNvPr>
          <p:cNvSpPr txBox="1">
            <a:spLocks/>
          </p:cNvSpPr>
          <p:nvPr/>
        </p:nvSpPr>
        <p:spPr>
          <a:xfrm>
            <a:off x="1192080" y="1672393"/>
            <a:ext cx="6769891" cy="263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6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/>
            <a:r>
              <a:rPr lang="es-ES" dirty="0"/>
              <a:t>Los fotones que llegan al lente (base), generan pares electrones, la unión hueco en el espacio entre C-B; la tensión de polarización inversa de C-B, llevan los huecos a la superficie de la base de los electrones al colector. La unión de B-E polarizada directamente, hace que los huecos se dirijan a la base y luego al emisor, mientras que los electrones van del emisor a la base. En este momento la función del transistor se ejecuta cuando los electrones cruzan del emisor a la base alcanzando al colector. Esta tensión constituye una corriente de colector inducida por la luz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2002DA-8FEE-71A6-C4E1-A392F47DC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7" t="43843" r="27642" b="43318"/>
          <a:stretch/>
        </p:blipFill>
        <p:spPr>
          <a:xfrm>
            <a:off x="2259981" y="3754709"/>
            <a:ext cx="1694983" cy="12591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8D7F7E-D526-F3C3-90A4-5134A2E08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21" t="42095" r="20174" b="43318"/>
          <a:stretch/>
        </p:blipFill>
        <p:spPr>
          <a:xfrm>
            <a:off x="5022865" y="3754709"/>
            <a:ext cx="1888679" cy="12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64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7417832" y="3739162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2048912" y="798598"/>
            <a:ext cx="4659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aspecto</a:t>
            </a:r>
            <a:endParaRPr dirty="0"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1"/>
          </p:nvPr>
        </p:nvSpPr>
        <p:spPr>
          <a:xfrm>
            <a:off x="1389440" y="1335465"/>
            <a:ext cx="6050694" cy="1168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Su aspecto es igual al de un LED, sin embargo la polaridad en estos dos es diferente, mientras que en el LED; la pata más larga es el positivo y la corta el negativo en el fototransistor es inversa esta polaridad, aparte su capsula viene oscura</a:t>
            </a:r>
            <a:endParaRPr sz="1600" dirty="0"/>
          </a:p>
        </p:txBody>
      </p:sp>
      <p:cxnSp>
        <p:nvCxnSpPr>
          <p:cNvPr id="301" name="Google Shape;301;p37"/>
          <p:cNvCxnSpPr/>
          <p:nvPr/>
        </p:nvCxnSpPr>
        <p:spPr>
          <a:xfrm rot="10800000">
            <a:off x="1128625" y="24643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02" name="Google Shape;302;p37"/>
          <p:cNvCxnSpPr/>
          <p:nvPr/>
        </p:nvCxnSpPr>
        <p:spPr>
          <a:xfrm>
            <a:off x="7939325" y="9804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03" name="Google Shape;303;p37"/>
          <p:cNvGrpSpPr/>
          <p:nvPr/>
        </p:nvGrpSpPr>
        <p:grpSpPr>
          <a:xfrm>
            <a:off x="7585574" y="3866859"/>
            <a:ext cx="366219" cy="478917"/>
            <a:chOff x="1803325" y="238125"/>
            <a:chExt cx="3998025" cy="5228350"/>
          </a:xfrm>
        </p:grpSpPr>
        <p:sp>
          <p:nvSpPr>
            <p:cNvPr id="304" name="Google Shape;304;p37"/>
            <p:cNvSpPr/>
            <p:nvPr/>
          </p:nvSpPr>
          <p:spPr>
            <a:xfrm>
              <a:off x="1803325" y="3169350"/>
              <a:ext cx="3998025" cy="2297125"/>
            </a:xfrm>
            <a:custGeom>
              <a:avLst/>
              <a:gdLst/>
              <a:ahLst/>
              <a:cxnLst/>
              <a:rect l="l" t="t" r="r" b="b"/>
              <a:pathLst>
                <a:path w="159921" h="91885" extrusionOk="0">
                  <a:moveTo>
                    <a:pt x="1" y="1"/>
                  </a:moveTo>
                  <a:lnTo>
                    <a:pt x="1" y="11937"/>
                  </a:lnTo>
                  <a:cubicBezTo>
                    <a:pt x="1" y="56028"/>
                    <a:pt x="35882" y="91884"/>
                    <a:pt x="79973" y="91884"/>
                  </a:cubicBezTo>
                  <a:cubicBezTo>
                    <a:pt x="124040" y="91884"/>
                    <a:pt x="159921" y="56028"/>
                    <a:pt x="159921" y="11937"/>
                  </a:cubicBezTo>
                  <a:lnTo>
                    <a:pt x="1599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3545300" y="1364900"/>
              <a:ext cx="514100" cy="678300"/>
            </a:xfrm>
            <a:custGeom>
              <a:avLst/>
              <a:gdLst/>
              <a:ahLst/>
              <a:cxnLst/>
              <a:rect l="l" t="t" r="r" b="b"/>
              <a:pathLst>
                <a:path w="20564" h="27132" extrusionOk="0">
                  <a:moveTo>
                    <a:pt x="10294" y="1"/>
                  </a:moveTo>
                  <a:cubicBezTo>
                    <a:pt x="4608" y="1"/>
                    <a:pt x="0" y="4608"/>
                    <a:pt x="0" y="10270"/>
                  </a:cubicBezTo>
                  <a:lnTo>
                    <a:pt x="0" y="16838"/>
                  </a:lnTo>
                  <a:cubicBezTo>
                    <a:pt x="0" y="22500"/>
                    <a:pt x="4608" y="27132"/>
                    <a:pt x="10294" y="27132"/>
                  </a:cubicBezTo>
                  <a:cubicBezTo>
                    <a:pt x="15955" y="27132"/>
                    <a:pt x="20563" y="22500"/>
                    <a:pt x="20563" y="16838"/>
                  </a:cubicBezTo>
                  <a:lnTo>
                    <a:pt x="20563" y="10270"/>
                  </a:lnTo>
                  <a:cubicBezTo>
                    <a:pt x="20563" y="4608"/>
                    <a:pt x="15955" y="1"/>
                    <a:pt x="10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3955200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1" y="0"/>
                  </a:moveTo>
                  <a:lnTo>
                    <a:pt x="1" y="33675"/>
                  </a:lnTo>
                  <a:cubicBezTo>
                    <a:pt x="9461" y="36347"/>
                    <a:pt x="16421" y="45047"/>
                    <a:pt x="16421" y="55341"/>
                  </a:cubicBezTo>
                  <a:lnTo>
                    <a:pt x="16421" y="61909"/>
                  </a:lnTo>
                  <a:cubicBezTo>
                    <a:pt x="16421" y="72203"/>
                    <a:pt x="9461" y="80903"/>
                    <a:pt x="25" y="83599"/>
                  </a:cubicBezTo>
                  <a:lnTo>
                    <a:pt x="25" y="104996"/>
                  </a:lnTo>
                  <a:lnTo>
                    <a:pt x="73846" y="104996"/>
                  </a:lnTo>
                  <a:lnTo>
                    <a:pt x="73846" y="38944"/>
                  </a:lnTo>
                  <a:cubicBezTo>
                    <a:pt x="73846" y="17475"/>
                    <a:pt x="56371" y="0"/>
                    <a:pt x="34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803325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38945" y="0"/>
                  </a:moveTo>
                  <a:cubicBezTo>
                    <a:pt x="17476" y="0"/>
                    <a:pt x="1" y="17475"/>
                    <a:pt x="1" y="38944"/>
                  </a:cubicBezTo>
                  <a:lnTo>
                    <a:pt x="1" y="104996"/>
                  </a:lnTo>
                  <a:lnTo>
                    <a:pt x="73846" y="104996"/>
                  </a:lnTo>
                  <a:lnTo>
                    <a:pt x="73846" y="83599"/>
                  </a:lnTo>
                  <a:cubicBezTo>
                    <a:pt x="64385" y="80928"/>
                    <a:pt x="57425" y="72203"/>
                    <a:pt x="57425" y="61909"/>
                  </a:cubicBezTo>
                  <a:lnTo>
                    <a:pt x="57425" y="55341"/>
                  </a:lnTo>
                  <a:cubicBezTo>
                    <a:pt x="57425" y="45047"/>
                    <a:pt x="64385" y="36347"/>
                    <a:pt x="73821" y="33675"/>
                  </a:cubicBezTo>
                  <a:lnTo>
                    <a:pt x="73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6F7ED61-0A22-DCEB-B852-49D9873908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97" t="33719" r="12323" b="39527"/>
          <a:stretch/>
        </p:blipFill>
        <p:spPr>
          <a:xfrm>
            <a:off x="2921620" y="2532849"/>
            <a:ext cx="3189245" cy="17888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7417832" y="3739162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1"/>
          </p:nvPr>
        </p:nvSpPr>
        <p:spPr>
          <a:xfrm>
            <a:off x="1367138" y="980425"/>
            <a:ext cx="6050694" cy="1168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En los fototransistores la base es reemplazada por un cristal fotosensible, que al recibir luz, ya sea visible o infrarroja; procede una corriente y desbloquea el transistor</a:t>
            </a:r>
            <a:endParaRPr sz="1600" dirty="0"/>
          </a:p>
        </p:txBody>
      </p:sp>
      <p:cxnSp>
        <p:nvCxnSpPr>
          <p:cNvPr id="301" name="Google Shape;301;p37"/>
          <p:cNvCxnSpPr/>
          <p:nvPr/>
        </p:nvCxnSpPr>
        <p:spPr>
          <a:xfrm rot="10800000">
            <a:off x="1128625" y="24643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02" name="Google Shape;302;p37"/>
          <p:cNvCxnSpPr/>
          <p:nvPr/>
        </p:nvCxnSpPr>
        <p:spPr>
          <a:xfrm>
            <a:off x="7939325" y="9804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03" name="Google Shape;303;p37"/>
          <p:cNvGrpSpPr/>
          <p:nvPr/>
        </p:nvGrpSpPr>
        <p:grpSpPr>
          <a:xfrm>
            <a:off x="7585574" y="3866859"/>
            <a:ext cx="366219" cy="478917"/>
            <a:chOff x="1803325" y="238125"/>
            <a:chExt cx="3998025" cy="5228350"/>
          </a:xfrm>
        </p:grpSpPr>
        <p:sp>
          <p:nvSpPr>
            <p:cNvPr id="304" name="Google Shape;304;p37"/>
            <p:cNvSpPr/>
            <p:nvPr/>
          </p:nvSpPr>
          <p:spPr>
            <a:xfrm>
              <a:off x="1803325" y="3169350"/>
              <a:ext cx="3998025" cy="2297125"/>
            </a:xfrm>
            <a:custGeom>
              <a:avLst/>
              <a:gdLst/>
              <a:ahLst/>
              <a:cxnLst/>
              <a:rect l="l" t="t" r="r" b="b"/>
              <a:pathLst>
                <a:path w="159921" h="91885" extrusionOk="0">
                  <a:moveTo>
                    <a:pt x="1" y="1"/>
                  </a:moveTo>
                  <a:lnTo>
                    <a:pt x="1" y="11937"/>
                  </a:lnTo>
                  <a:cubicBezTo>
                    <a:pt x="1" y="56028"/>
                    <a:pt x="35882" y="91884"/>
                    <a:pt x="79973" y="91884"/>
                  </a:cubicBezTo>
                  <a:cubicBezTo>
                    <a:pt x="124040" y="91884"/>
                    <a:pt x="159921" y="56028"/>
                    <a:pt x="159921" y="11937"/>
                  </a:cubicBezTo>
                  <a:lnTo>
                    <a:pt x="1599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3545300" y="1364900"/>
              <a:ext cx="514100" cy="678300"/>
            </a:xfrm>
            <a:custGeom>
              <a:avLst/>
              <a:gdLst/>
              <a:ahLst/>
              <a:cxnLst/>
              <a:rect l="l" t="t" r="r" b="b"/>
              <a:pathLst>
                <a:path w="20564" h="27132" extrusionOk="0">
                  <a:moveTo>
                    <a:pt x="10294" y="1"/>
                  </a:moveTo>
                  <a:cubicBezTo>
                    <a:pt x="4608" y="1"/>
                    <a:pt x="0" y="4608"/>
                    <a:pt x="0" y="10270"/>
                  </a:cubicBezTo>
                  <a:lnTo>
                    <a:pt x="0" y="16838"/>
                  </a:lnTo>
                  <a:cubicBezTo>
                    <a:pt x="0" y="22500"/>
                    <a:pt x="4608" y="27132"/>
                    <a:pt x="10294" y="27132"/>
                  </a:cubicBezTo>
                  <a:cubicBezTo>
                    <a:pt x="15955" y="27132"/>
                    <a:pt x="20563" y="22500"/>
                    <a:pt x="20563" y="16838"/>
                  </a:cubicBezTo>
                  <a:lnTo>
                    <a:pt x="20563" y="10270"/>
                  </a:lnTo>
                  <a:cubicBezTo>
                    <a:pt x="20563" y="4608"/>
                    <a:pt x="15955" y="1"/>
                    <a:pt x="10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3955200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1" y="0"/>
                  </a:moveTo>
                  <a:lnTo>
                    <a:pt x="1" y="33675"/>
                  </a:lnTo>
                  <a:cubicBezTo>
                    <a:pt x="9461" y="36347"/>
                    <a:pt x="16421" y="45047"/>
                    <a:pt x="16421" y="55341"/>
                  </a:cubicBezTo>
                  <a:lnTo>
                    <a:pt x="16421" y="61909"/>
                  </a:lnTo>
                  <a:cubicBezTo>
                    <a:pt x="16421" y="72203"/>
                    <a:pt x="9461" y="80903"/>
                    <a:pt x="25" y="83599"/>
                  </a:cubicBezTo>
                  <a:lnTo>
                    <a:pt x="25" y="104996"/>
                  </a:lnTo>
                  <a:lnTo>
                    <a:pt x="73846" y="104996"/>
                  </a:lnTo>
                  <a:lnTo>
                    <a:pt x="73846" y="38944"/>
                  </a:lnTo>
                  <a:cubicBezTo>
                    <a:pt x="73846" y="17475"/>
                    <a:pt x="56371" y="0"/>
                    <a:pt x="34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803325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38945" y="0"/>
                  </a:moveTo>
                  <a:cubicBezTo>
                    <a:pt x="17476" y="0"/>
                    <a:pt x="1" y="17475"/>
                    <a:pt x="1" y="38944"/>
                  </a:cubicBezTo>
                  <a:lnTo>
                    <a:pt x="1" y="104996"/>
                  </a:lnTo>
                  <a:lnTo>
                    <a:pt x="73846" y="104996"/>
                  </a:lnTo>
                  <a:lnTo>
                    <a:pt x="73846" y="83599"/>
                  </a:lnTo>
                  <a:cubicBezTo>
                    <a:pt x="64385" y="80928"/>
                    <a:pt x="57425" y="72203"/>
                    <a:pt x="57425" y="61909"/>
                  </a:cubicBezTo>
                  <a:lnTo>
                    <a:pt x="57425" y="55341"/>
                  </a:lnTo>
                  <a:cubicBezTo>
                    <a:pt x="57425" y="45047"/>
                    <a:pt x="64385" y="36347"/>
                    <a:pt x="73821" y="33675"/>
                  </a:cubicBezTo>
                  <a:lnTo>
                    <a:pt x="73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C71F4F4-B586-47AA-703D-5864617BF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68" t="28781" r="14065" b="40458"/>
          <a:stretch/>
        </p:blipFill>
        <p:spPr>
          <a:xfrm>
            <a:off x="3212707" y="2430731"/>
            <a:ext cx="2718585" cy="16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5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7417832" y="3739162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1"/>
          </p:nvPr>
        </p:nvSpPr>
        <p:spPr>
          <a:xfrm>
            <a:off x="1367138" y="2039911"/>
            <a:ext cx="6050694" cy="1168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Son usados comúnmente en sensores de proximidad o de movimiento, acompañados de un emisor de luz, ya sea visible o infrarroja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Para hacer un circuito usando el fototransistor; se debe tener mucho cuidado al proteger este circuito ya que este elemento es muy sensible a la luz, incluso a la luz del ambiente</a:t>
            </a:r>
            <a:endParaRPr sz="1600" dirty="0"/>
          </a:p>
        </p:txBody>
      </p:sp>
      <p:cxnSp>
        <p:nvCxnSpPr>
          <p:cNvPr id="301" name="Google Shape;301;p37"/>
          <p:cNvCxnSpPr/>
          <p:nvPr/>
        </p:nvCxnSpPr>
        <p:spPr>
          <a:xfrm rot="10800000">
            <a:off x="1128625" y="24643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02" name="Google Shape;302;p37"/>
          <p:cNvCxnSpPr/>
          <p:nvPr/>
        </p:nvCxnSpPr>
        <p:spPr>
          <a:xfrm>
            <a:off x="7939325" y="9804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03" name="Google Shape;303;p37"/>
          <p:cNvGrpSpPr/>
          <p:nvPr/>
        </p:nvGrpSpPr>
        <p:grpSpPr>
          <a:xfrm>
            <a:off x="7585574" y="3866859"/>
            <a:ext cx="366219" cy="478917"/>
            <a:chOff x="1803325" y="238125"/>
            <a:chExt cx="3998025" cy="5228350"/>
          </a:xfrm>
        </p:grpSpPr>
        <p:sp>
          <p:nvSpPr>
            <p:cNvPr id="304" name="Google Shape;304;p37"/>
            <p:cNvSpPr/>
            <p:nvPr/>
          </p:nvSpPr>
          <p:spPr>
            <a:xfrm>
              <a:off x="1803325" y="3169350"/>
              <a:ext cx="3998025" cy="2297125"/>
            </a:xfrm>
            <a:custGeom>
              <a:avLst/>
              <a:gdLst/>
              <a:ahLst/>
              <a:cxnLst/>
              <a:rect l="l" t="t" r="r" b="b"/>
              <a:pathLst>
                <a:path w="159921" h="91885" extrusionOk="0">
                  <a:moveTo>
                    <a:pt x="1" y="1"/>
                  </a:moveTo>
                  <a:lnTo>
                    <a:pt x="1" y="11937"/>
                  </a:lnTo>
                  <a:cubicBezTo>
                    <a:pt x="1" y="56028"/>
                    <a:pt x="35882" y="91884"/>
                    <a:pt x="79973" y="91884"/>
                  </a:cubicBezTo>
                  <a:cubicBezTo>
                    <a:pt x="124040" y="91884"/>
                    <a:pt x="159921" y="56028"/>
                    <a:pt x="159921" y="11937"/>
                  </a:cubicBezTo>
                  <a:lnTo>
                    <a:pt x="1599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3545300" y="1364900"/>
              <a:ext cx="514100" cy="678300"/>
            </a:xfrm>
            <a:custGeom>
              <a:avLst/>
              <a:gdLst/>
              <a:ahLst/>
              <a:cxnLst/>
              <a:rect l="l" t="t" r="r" b="b"/>
              <a:pathLst>
                <a:path w="20564" h="27132" extrusionOk="0">
                  <a:moveTo>
                    <a:pt x="10294" y="1"/>
                  </a:moveTo>
                  <a:cubicBezTo>
                    <a:pt x="4608" y="1"/>
                    <a:pt x="0" y="4608"/>
                    <a:pt x="0" y="10270"/>
                  </a:cubicBezTo>
                  <a:lnTo>
                    <a:pt x="0" y="16838"/>
                  </a:lnTo>
                  <a:cubicBezTo>
                    <a:pt x="0" y="22500"/>
                    <a:pt x="4608" y="27132"/>
                    <a:pt x="10294" y="27132"/>
                  </a:cubicBezTo>
                  <a:cubicBezTo>
                    <a:pt x="15955" y="27132"/>
                    <a:pt x="20563" y="22500"/>
                    <a:pt x="20563" y="16838"/>
                  </a:cubicBezTo>
                  <a:lnTo>
                    <a:pt x="20563" y="10270"/>
                  </a:lnTo>
                  <a:cubicBezTo>
                    <a:pt x="20563" y="4608"/>
                    <a:pt x="15955" y="1"/>
                    <a:pt x="10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3955200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1" y="0"/>
                  </a:moveTo>
                  <a:lnTo>
                    <a:pt x="1" y="33675"/>
                  </a:lnTo>
                  <a:cubicBezTo>
                    <a:pt x="9461" y="36347"/>
                    <a:pt x="16421" y="45047"/>
                    <a:pt x="16421" y="55341"/>
                  </a:cubicBezTo>
                  <a:lnTo>
                    <a:pt x="16421" y="61909"/>
                  </a:lnTo>
                  <a:cubicBezTo>
                    <a:pt x="16421" y="72203"/>
                    <a:pt x="9461" y="80903"/>
                    <a:pt x="25" y="83599"/>
                  </a:cubicBezTo>
                  <a:lnTo>
                    <a:pt x="25" y="104996"/>
                  </a:lnTo>
                  <a:lnTo>
                    <a:pt x="73846" y="104996"/>
                  </a:lnTo>
                  <a:lnTo>
                    <a:pt x="73846" y="38944"/>
                  </a:lnTo>
                  <a:cubicBezTo>
                    <a:pt x="73846" y="17475"/>
                    <a:pt x="56371" y="0"/>
                    <a:pt x="34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803325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38945" y="0"/>
                  </a:moveTo>
                  <a:cubicBezTo>
                    <a:pt x="17476" y="0"/>
                    <a:pt x="1" y="17475"/>
                    <a:pt x="1" y="38944"/>
                  </a:cubicBezTo>
                  <a:lnTo>
                    <a:pt x="1" y="104996"/>
                  </a:lnTo>
                  <a:lnTo>
                    <a:pt x="73846" y="104996"/>
                  </a:lnTo>
                  <a:lnTo>
                    <a:pt x="73846" y="83599"/>
                  </a:lnTo>
                  <a:cubicBezTo>
                    <a:pt x="64385" y="80928"/>
                    <a:pt x="57425" y="72203"/>
                    <a:pt x="57425" y="61909"/>
                  </a:cubicBezTo>
                  <a:lnTo>
                    <a:pt x="57425" y="55341"/>
                  </a:lnTo>
                  <a:cubicBezTo>
                    <a:pt x="57425" y="45047"/>
                    <a:pt x="64385" y="36347"/>
                    <a:pt x="73821" y="33675"/>
                  </a:cubicBezTo>
                  <a:lnTo>
                    <a:pt x="73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3DADA9A-8911-340D-A6BC-335E4C58A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77" t="38904" r="15194" b="39527"/>
          <a:stretch/>
        </p:blipFill>
        <p:spPr>
          <a:xfrm>
            <a:off x="3507629" y="3366196"/>
            <a:ext cx="2432251" cy="1538325"/>
          </a:xfrm>
          <a:prstGeom prst="rect">
            <a:avLst/>
          </a:prstGeom>
        </p:spPr>
      </p:pic>
      <p:sp>
        <p:nvSpPr>
          <p:cNvPr id="6" name="Google Shape;299;p37">
            <a:extLst>
              <a:ext uri="{FF2B5EF4-FFF2-40B4-BE49-F238E27FC236}">
                <a16:creationId xmlns:a16="http://schemas.microsoft.com/office/drawing/2014/main" id="{48386EB3-0096-294A-FD46-14ACE0CEE7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912" y="798598"/>
            <a:ext cx="4659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usos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3311758"/>
      </p:ext>
    </p:extLst>
  </p:cSld>
  <p:clrMapOvr>
    <a:masterClrMapping/>
  </p:clrMapOvr>
</p:sld>
</file>

<file path=ppt/theme/theme1.xml><?xml version="1.0" encoding="utf-8"?>
<a:theme xmlns:a="http://schemas.openxmlformats.org/drawingml/2006/main" name="Systems Engineering School by Slidesgo">
  <a:themeElements>
    <a:clrScheme name="Simple Light">
      <a:dk1>
        <a:srgbClr val="00FFFF"/>
      </a:dk1>
      <a:lt1>
        <a:srgbClr val="003A4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Presentación en pantalla (16:9)</PresentationFormat>
  <Paragraphs>25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Unica One</vt:lpstr>
      <vt:lpstr>Arial</vt:lpstr>
      <vt:lpstr>Bebas Neue</vt:lpstr>
      <vt:lpstr>Titillium Web</vt:lpstr>
      <vt:lpstr>Systems Engineering School by Slidesgo</vt:lpstr>
      <vt:lpstr>fototransitor</vt:lpstr>
      <vt:lpstr>Introducción</vt:lpstr>
      <vt:lpstr>¿qué es un fototransistor</vt:lpstr>
      <vt:lpstr>Características </vt:lpstr>
      <vt:lpstr>Presentación de PowerPoint</vt:lpstr>
      <vt:lpstr>funcionamiento</vt:lpstr>
      <vt:lpstr>aspecto</vt:lpstr>
      <vt:lpstr>Presentación de PowerPoint</vt:lpstr>
      <vt:lpstr>usos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fototransitor</dc:title>
  <dc:creator>Edson Rocha</dc:creator>
  <cp:lastModifiedBy>EDSON LUIS ROCHA RODRIGUEZ</cp:lastModifiedBy>
  <cp:revision>1</cp:revision>
  <dcterms:modified xsi:type="dcterms:W3CDTF">2023-04-21T04:20:37Z</dcterms:modified>
</cp:coreProperties>
</file>